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65" r:id="rId2"/>
  </p:sldMasterIdLst>
  <p:notesMasterIdLst>
    <p:notesMasterId r:id="rId17"/>
  </p:notesMasterIdLst>
  <p:handoutMasterIdLst>
    <p:handoutMasterId r:id="rId18"/>
  </p:handoutMasterIdLst>
  <p:sldIdLst>
    <p:sldId id="258" r:id="rId3"/>
    <p:sldId id="262" r:id="rId4"/>
    <p:sldId id="271" r:id="rId5"/>
    <p:sldId id="263" r:id="rId6"/>
    <p:sldId id="270" r:id="rId7"/>
    <p:sldId id="296" r:id="rId8"/>
    <p:sldId id="265" r:id="rId9"/>
    <p:sldId id="264" r:id="rId10"/>
    <p:sldId id="295" r:id="rId11"/>
    <p:sldId id="266" r:id="rId12"/>
    <p:sldId id="300" r:id="rId13"/>
    <p:sldId id="299" r:id="rId14"/>
    <p:sldId id="298" r:id="rId15"/>
    <p:sldId id="297" r:id="rId16"/>
  </p:sldIdLst>
  <p:sldSz cx="9144000" cy="6858000" type="screen4x3"/>
  <p:notesSz cx="6881813" cy="10002838"/>
  <p:defaultTextStyle>
    <a:defPPr>
      <a:defRPr lang="fr-FR"/>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30305"/>
    <a:srgbClr val="66FFFF"/>
    <a:srgbClr val="5C7062"/>
    <a:srgbClr val="604B81"/>
    <a:srgbClr val="C903B6"/>
    <a:srgbClr val="DDDDDD"/>
    <a:srgbClr val="BE0E16"/>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8127" autoAdjust="0"/>
  </p:normalViewPr>
  <p:slideViewPr>
    <p:cSldViewPr>
      <p:cViewPr varScale="1">
        <p:scale>
          <a:sx n="110" d="100"/>
          <a:sy n="110" d="100"/>
        </p:scale>
        <p:origin x="1242" y="9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1" y="0"/>
            <a:ext cx="2982119" cy="500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73" tIns="46986" rIns="93973" bIns="46986" numCol="1" anchor="t" anchorCtr="0" compatLnSpc="1">
            <a:prstTxWarp prst="textNoShape">
              <a:avLst/>
            </a:prstTxWarp>
          </a:bodyPr>
          <a:lstStyle>
            <a:lvl1pPr>
              <a:defRPr sz="1200"/>
            </a:lvl1pPr>
          </a:lstStyle>
          <a:p>
            <a:endParaRPr lang="fr-FR" altLang="en-US"/>
          </a:p>
        </p:txBody>
      </p:sp>
      <p:sp>
        <p:nvSpPr>
          <p:cNvPr id="29699" name="Rectangle 3"/>
          <p:cNvSpPr>
            <a:spLocks noGrp="1" noChangeArrowheads="1"/>
          </p:cNvSpPr>
          <p:nvPr>
            <p:ph type="dt" sz="quarter" idx="1"/>
          </p:nvPr>
        </p:nvSpPr>
        <p:spPr bwMode="auto">
          <a:xfrm>
            <a:off x="3899694" y="0"/>
            <a:ext cx="2982119" cy="500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73" tIns="46986" rIns="93973" bIns="46986" numCol="1" anchor="t" anchorCtr="0" compatLnSpc="1">
            <a:prstTxWarp prst="textNoShape">
              <a:avLst/>
            </a:prstTxWarp>
          </a:bodyPr>
          <a:lstStyle>
            <a:lvl1pPr algn="r">
              <a:defRPr sz="1200"/>
            </a:lvl1pPr>
          </a:lstStyle>
          <a:p>
            <a:endParaRPr lang="fr-FR" altLang="en-US"/>
          </a:p>
        </p:txBody>
      </p:sp>
      <p:sp>
        <p:nvSpPr>
          <p:cNvPr id="29700" name="Rectangle 4"/>
          <p:cNvSpPr>
            <a:spLocks noGrp="1" noChangeArrowheads="1"/>
          </p:cNvSpPr>
          <p:nvPr>
            <p:ph type="ftr" sz="quarter" idx="2"/>
          </p:nvPr>
        </p:nvSpPr>
        <p:spPr bwMode="auto">
          <a:xfrm>
            <a:off x="1" y="9502697"/>
            <a:ext cx="2982119" cy="500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73" tIns="46986" rIns="93973" bIns="46986" numCol="1" anchor="b" anchorCtr="0" compatLnSpc="1">
            <a:prstTxWarp prst="textNoShape">
              <a:avLst/>
            </a:prstTxWarp>
          </a:bodyPr>
          <a:lstStyle>
            <a:lvl1pPr>
              <a:defRPr sz="1200"/>
            </a:lvl1pPr>
          </a:lstStyle>
          <a:p>
            <a:endParaRPr lang="fr-FR" altLang="en-US"/>
          </a:p>
        </p:txBody>
      </p:sp>
      <p:sp>
        <p:nvSpPr>
          <p:cNvPr id="29701" name="Rectangle 5"/>
          <p:cNvSpPr>
            <a:spLocks noGrp="1" noChangeArrowheads="1"/>
          </p:cNvSpPr>
          <p:nvPr>
            <p:ph type="sldNum" sz="quarter" idx="3"/>
          </p:nvPr>
        </p:nvSpPr>
        <p:spPr bwMode="auto">
          <a:xfrm>
            <a:off x="3899694" y="9502697"/>
            <a:ext cx="2982119" cy="500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73" tIns="46986" rIns="93973" bIns="46986" numCol="1" anchor="b" anchorCtr="0" compatLnSpc="1">
            <a:prstTxWarp prst="textNoShape">
              <a:avLst/>
            </a:prstTxWarp>
          </a:bodyPr>
          <a:lstStyle>
            <a:lvl1pPr algn="r">
              <a:defRPr sz="1200"/>
            </a:lvl1pPr>
          </a:lstStyle>
          <a:p>
            <a:fld id="{B0D9067A-E748-4281-8032-7EFC6A5A9FE3}" type="slidenum">
              <a:rPr lang="fr-FR" altLang="en-US"/>
              <a:pPr/>
              <a:t>‹N°›</a:t>
            </a:fld>
            <a:endParaRPr lang="fr-FR" altLang="en-US"/>
          </a:p>
        </p:txBody>
      </p:sp>
    </p:spTree>
    <p:extLst>
      <p:ext uri="{BB962C8B-B14F-4D97-AF65-F5344CB8AC3E}">
        <p14:creationId xmlns:p14="http://schemas.microsoft.com/office/powerpoint/2010/main" val="3378739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1" y="0"/>
            <a:ext cx="2982119" cy="500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73" tIns="46986" rIns="93973" bIns="46986" numCol="1" anchor="t" anchorCtr="0" compatLnSpc="1">
            <a:prstTxWarp prst="textNoShape">
              <a:avLst/>
            </a:prstTxWarp>
          </a:bodyPr>
          <a:lstStyle>
            <a:lvl1pPr>
              <a:defRPr sz="1200"/>
            </a:lvl1pPr>
          </a:lstStyle>
          <a:p>
            <a:endParaRPr lang="fr-FR" altLang="en-US"/>
          </a:p>
        </p:txBody>
      </p:sp>
      <p:sp>
        <p:nvSpPr>
          <p:cNvPr id="28675" name="Rectangle 3"/>
          <p:cNvSpPr>
            <a:spLocks noGrp="1" noChangeArrowheads="1"/>
          </p:cNvSpPr>
          <p:nvPr>
            <p:ph type="dt" idx="1"/>
          </p:nvPr>
        </p:nvSpPr>
        <p:spPr bwMode="auto">
          <a:xfrm>
            <a:off x="3899694" y="0"/>
            <a:ext cx="2982119" cy="500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73" tIns="46986" rIns="93973" bIns="46986" numCol="1" anchor="t" anchorCtr="0" compatLnSpc="1">
            <a:prstTxWarp prst="textNoShape">
              <a:avLst/>
            </a:prstTxWarp>
          </a:bodyPr>
          <a:lstStyle>
            <a:lvl1pPr algn="r">
              <a:defRPr sz="1200"/>
            </a:lvl1pPr>
          </a:lstStyle>
          <a:p>
            <a:endParaRPr lang="fr-FR" altLang="en-US"/>
          </a:p>
        </p:txBody>
      </p:sp>
      <p:sp>
        <p:nvSpPr>
          <p:cNvPr id="28676" name="Rectangle 4"/>
          <p:cNvSpPr>
            <a:spLocks noGrp="1" noRot="1" noChangeAspect="1" noChangeArrowheads="1" noTextEdit="1"/>
          </p:cNvSpPr>
          <p:nvPr>
            <p:ph type="sldImg" idx="2"/>
          </p:nvPr>
        </p:nvSpPr>
        <p:spPr bwMode="auto">
          <a:xfrm>
            <a:off x="941388" y="750888"/>
            <a:ext cx="4999037" cy="375126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8677" name="Rectangle 5"/>
          <p:cNvSpPr>
            <a:spLocks noGrp="1" noChangeArrowheads="1"/>
          </p:cNvSpPr>
          <p:nvPr>
            <p:ph type="body" sz="quarter" idx="3"/>
          </p:nvPr>
        </p:nvSpPr>
        <p:spPr bwMode="auto">
          <a:xfrm>
            <a:off x="917575" y="4751349"/>
            <a:ext cx="5046663" cy="4501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73" tIns="46986" rIns="93973" bIns="46986"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28678" name="Rectangle 6"/>
          <p:cNvSpPr>
            <a:spLocks noGrp="1" noChangeArrowheads="1"/>
          </p:cNvSpPr>
          <p:nvPr>
            <p:ph type="ftr" sz="quarter" idx="4"/>
          </p:nvPr>
        </p:nvSpPr>
        <p:spPr bwMode="auto">
          <a:xfrm>
            <a:off x="1" y="9502697"/>
            <a:ext cx="2982119" cy="500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73" tIns="46986" rIns="93973" bIns="46986" numCol="1" anchor="b" anchorCtr="0" compatLnSpc="1">
            <a:prstTxWarp prst="textNoShape">
              <a:avLst/>
            </a:prstTxWarp>
          </a:bodyPr>
          <a:lstStyle>
            <a:lvl1pPr>
              <a:defRPr sz="1200"/>
            </a:lvl1pPr>
          </a:lstStyle>
          <a:p>
            <a:endParaRPr lang="fr-FR" altLang="en-US"/>
          </a:p>
        </p:txBody>
      </p:sp>
      <p:sp>
        <p:nvSpPr>
          <p:cNvPr id="28679" name="Rectangle 7"/>
          <p:cNvSpPr>
            <a:spLocks noGrp="1" noChangeArrowheads="1"/>
          </p:cNvSpPr>
          <p:nvPr>
            <p:ph type="sldNum" sz="quarter" idx="5"/>
          </p:nvPr>
        </p:nvSpPr>
        <p:spPr bwMode="auto">
          <a:xfrm>
            <a:off x="3899694" y="9502697"/>
            <a:ext cx="2982119" cy="500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73" tIns="46986" rIns="93973" bIns="46986" numCol="1" anchor="b" anchorCtr="0" compatLnSpc="1">
            <a:prstTxWarp prst="textNoShape">
              <a:avLst/>
            </a:prstTxWarp>
          </a:bodyPr>
          <a:lstStyle>
            <a:lvl1pPr algn="r">
              <a:defRPr sz="1200"/>
            </a:lvl1pPr>
          </a:lstStyle>
          <a:p>
            <a:fld id="{6B8A45BD-CB4E-406A-BAF7-E98B95C0B90D}" type="slidenum">
              <a:rPr lang="fr-FR" altLang="en-US"/>
              <a:pPr/>
              <a:t>‹N°›</a:t>
            </a:fld>
            <a:endParaRPr lang="fr-FR" altLang="en-US"/>
          </a:p>
        </p:txBody>
      </p:sp>
    </p:spTree>
    <p:extLst>
      <p:ext uri="{BB962C8B-B14F-4D97-AF65-F5344CB8AC3E}">
        <p14:creationId xmlns:p14="http://schemas.microsoft.com/office/powerpoint/2010/main" val="255665392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1F2612-642E-45E9-9815-8D33B3E5FA6E}" type="slidenum">
              <a:rPr lang="fr-FR" altLang="en-US"/>
              <a:pPr/>
              <a:t>1</a:t>
            </a:fld>
            <a:endParaRPr lang="fr-FR" alt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48BF2D-8C43-4B41-BA50-394C7FF56B2E}" type="slidenum">
              <a:rPr lang="fr-FR" altLang="en-US"/>
              <a:pPr/>
              <a:t>2</a:t>
            </a:fld>
            <a:endParaRPr lang="fr-FR" alt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362" name="Group 2"/>
          <p:cNvGrpSpPr>
            <a:grpSpLocks/>
          </p:cNvGrpSpPr>
          <p:nvPr/>
        </p:nvGrpSpPr>
        <p:grpSpPr bwMode="auto">
          <a:xfrm>
            <a:off x="0" y="0"/>
            <a:ext cx="9144000" cy="6858000"/>
            <a:chOff x="0" y="0"/>
            <a:chExt cx="5760" cy="4320"/>
          </a:xfrm>
        </p:grpSpPr>
        <p:grpSp>
          <p:nvGrpSpPr>
            <p:cNvPr id="15363" name="Group 3"/>
            <p:cNvGrpSpPr>
              <a:grpSpLocks/>
            </p:cNvGrpSpPr>
            <p:nvPr/>
          </p:nvGrpSpPr>
          <p:grpSpPr bwMode="auto">
            <a:xfrm>
              <a:off x="0" y="0"/>
              <a:ext cx="5760" cy="4320"/>
              <a:chOff x="0" y="0"/>
              <a:chExt cx="5760" cy="4320"/>
            </a:xfrm>
          </p:grpSpPr>
          <p:sp>
            <p:nvSpPr>
              <p:cNvPr id="15364" name="Rectangle 4"/>
              <p:cNvSpPr>
                <a:spLocks noChangeArrowheads="1"/>
              </p:cNvSpPr>
              <p:nvPr/>
            </p:nvSpPr>
            <p:spPr bwMode="ltGray">
              <a:xfrm>
                <a:off x="2112" y="0"/>
                <a:ext cx="3648" cy="96"/>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5365" name="Group 5"/>
              <p:cNvGrpSpPr>
                <a:grpSpLocks/>
              </p:cNvGrpSpPr>
              <p:nvPr userDrawn="1"/>
            </p:nvGrpSpPr>
            <p:grpSpPr bwMode="auto">
              <a:xfrm>
                <a:off x="0" y="0"/>
                <a:ext cx="5760" cy="4320"/>
                <a:chOff x="0" y="0"/>
                <a:chExt cx="5760" cy="4320"/>
              </a:xfrm>
            </p:grpSpPr>
            <p:sp>
              <p:nvSpPr>
                <p:cNvPr id="15366"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7"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8"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9"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0"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1"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2"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3"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4"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5"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6"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7"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8"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9"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0"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1"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2"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3"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4"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5"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6"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7"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8"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9"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0"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1"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2"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3"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4"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5"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6"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7"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8"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9"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00"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01"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02"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03"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04"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05"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06"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07"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08"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09"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10"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11"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12"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13"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14"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15"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16"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5417" name="Line 57"/>
              <p:cNvSpPr>
                <a:spLocks noChangeShapeType="1"/>
              </p:cNvSpPr>
              <p:nvPr/>
            </p:nvSpPr>
            <p:spPr bwMode="ltGray">
              <a:xfrm>
                <a:off x="5568" y="0"/>
                <a:ext cx="0" cy="148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418" name="Group 58"/>
            <p:cNvGrpSpPr>
              <a:grpSpLocks/>
            </p:cNvGrpSpPr>
            <p:nvPr userDrawn="1"/>
          </p:nvGrpSpPr>
          <p:grpSpPr bwMode="auto">
            <a:xfrm>
              <a:off x="3" y="559"/>
              <a:ext cx="4192" cy="1796"/>
              <a:chOff x="3" y="559"/>
              <a:chExt cx="4192" cy="1796"/>
            </a:xfrm>
          </p:grpSpPr>
          <p:sp>
            <p:nvSpPr>
              <p:cNvPr id="15419" name="Line 59"/>
              <p:cNvSpPr>
                <a:spLocks noChangeShapeType="1"/>
              </p:cNvSpPr>
              <p:nvPr/>
            </p:nvSpPr>
            <p:spPr bwMode="ltGray">
              <a:xfrm>
                <a:off x="506" y="559"/>
                <a:ext cx="0" cy="1796"/>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20"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21"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22"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423" name="Group 63"/>
            <p:cNvGrpSpPr>
              <a:grpSpLocks/>
            </p:cNvGrpSpPr>
            <p:nvPr userDrawn="1"/>
          </p:nvGrpSpPr>
          <p:grpSpPr bwMode="auto">
            <a:xfrm>
              <a:off x="1480" y="1952"/>
              <a:ext cx="3808" cy="1812"/>
              <a:chOff x="1480" y="1952"/>
              <a:chExt cx="3808" cy="1812"/>
            </a:xfrm>
          </p:grpSpPr>
          <p:sp>
            <p:nvSpPr>
              <p:cNvPr id="15424"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25"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26" name="Arc 66"/>
              <p:cNvSpPr>
                <a:spLocks/>
              </p:cNvSpPr>
              <p:nvPr/>
            </p:nvSpPr>
            <p:spPr bwMode="ltGray">
              <a:xfrm rot="5400000">
                <a:off x="5097" y="3346"/>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5427" name="Rectangle 67"/>
          <p:cNvSpPr>
            <a:spLocks noGrp="1" noChangeArrowheads="1"/>
          </p:cNvSpPr>
          <p:nvPr>
            <p:ph type="ctrTitle"/>
          </p:nvPr>
        </p:nvSpPr>
        <p:spPr>
          <a:xfrm>
            <a:off x="990600" y="1752600"/>
            <a:ext cx="7772400" cy="1143000"/>
          </a:xfrm>
        </p:spPr>
        <p:txBody>
          <a:bodyPr/>
          <a:lstStyle>
            <a:lvl1pPr>
              <a:defRPr/>
            </a:lvl1pPr>
          </a:lstStyle>
          <a:p>
            <a:pPr lvl="0"/>
            <a:r>
              <a:rPr lang="fr-FR" altLang="en-US" noProof="0"/>
              <a:t>Cliquez pour modifier le style du titre du masque</a:t>
            </a:r>
          </a:p>
        </p:txBody>
      </p:sp>
      <p:sp>
        <p:nvSpPr>
          <p:cNvPr id="15428"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pPr lvl="0"/>
            <a:r>
              <a:rPr lang="fr-FR" altLang="en-US" noProof="0"/>
              <a:t>Cliquez pour modifier le style des sous-titres du masque</a:t>
            </a:r>
          </a:p>
        </p:txBody>
      </p:sp>
      <p:sp>
        <p:nvSpPr>
          <p:cNvPr id="15429" name="Rectangle 69"/>
          <p:cNvSpPr>
            <a:spLocks noGrp="1" noChangeArrowheads="1"/>
          </p:cNvSpPr>
          <p:nvPr>
            <p:ph type="dt" sz="quarter" idx="2"/>
          </p:nvPr>
        </p:nvSpPr>
        <p:spPr/>
        <p:txBody>
          <a:bodyPr/>
          <a:lstStyle>
            <a:lvl1pPr>
              <a:defRPr/>
            </a:lvl1pPr>
          </a:lstStyle>
          <a:p>
            <a:endParaRPr lang="fr-FR" altLang="en-US"/>
          </a:p>
        </p:txBody>
      </p:sp>
      <p:sp>
        <p:nvSpPr>
          <p:cNvPr id="15430" name="Rectangle 70"/>
          <p:cNvSpPr>
            <a:spLocks noGrp="1" noChangeArrowheads="1"/>
          </p:cNvSpPr>
          <p:nvPr>
            <p:ph type="ftr" sz="quarter" idx="3"/>
          </p:nvPr>
        </p:nvSpPr>
        <p:spPr/>
        <p:txBody>
          <a:bodyPr/>
          <a:lstStyle>
            <a:lvl1pPr>
              <a:defRPr/>
            </a:lvl1pPr>
          </a:lstStyle>
          <a:p>
            <a:endParaRPr lang="fr-FR" altLang="en-US"/>
          </a:p>
        </p:txBody>
      </p:sp>
      <p:sp>
        <p:nvSpPr>
          <p:cNvPr id="15431" name="Rectangle 71"/>
          <p:cNvSpPr>
            <a:spLocks noGrp="1" noChangeArrowheads="1"/>
          </p:cNvSpPr>
          <p:nvPr>
            <p:ph type="sldNum" sz="quarter" idx="4"/>
          </p:nvPr>
        </p:nvSpPr>
        <p:spPr/>
        <p:txBody>
          <a:bodyPr/>
          <a:lstStyle>
            <a:lvl1pPr>
              <a:defRPr/>
            </a:lvl1pPr>
          </a:lstStyle>
          <a:p>
            <a:fld id="{B6CAF81F-EF4E-436A-8ABA-D0956C045697}" type="slidenum">
              <a:rPr lang="fr-FR" altLang="en-US"/>
              <a:pPr/>
              <a:t>‹N°›</a:t>
            </a:fld>
            <a:endParaRPr lang="fr-FR" altLang="en-US"/>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fr-FR" altLang="en-US"/>
          </a:p>
        </p:txBody>
      </p:sp>
      <p:sp>
        <p:nvSpPr>
          <p:cNvPr id="5" name="Footer Placeholder 4"/>
          <p:cNvSpPr>
            <a:spLocks noGrp="1"/>
          </p:cNvSpPr>
          <p:nvPr>
            <p:ph type="ftr" sz="quarter" idx="11"/>
          </p:nvPr>
        </p:nvSpPr>
        <p:spPr/>
        <p:txBody>
          <a:bodyPr/>
          <a:lstStyle>
            <a:lvl1pPr>
              <a:defRPr/>
            </a:lvl1pPr>
          </a:lstStyle>
          <a:p>
            <a:endParaRPr lang="fr-FR" altLang="en-US"/>
          </a:p>
        </p:txBody>
      </p:sp>
      <p:sp>
        <p:nvSpPr>
          <p:cNvPr id="6" name="Slide Number Placeholder 5"/>
          <p:cNvSpPr>
            <a:spLocks noGrp="1"/>
          </p:cNvSpPr>
          <p:nvPr>
            <p:ph type="sldNum" sz="quarter" idx="12"/>
          </p:nvPr>
        </p:nvSpPr>
        <p:spPr/>
        <p:txBody>
          <a:bodyPr/>
          <a:lstStyle>
            <a:lvl1pPr>
              <a:defRPr/>
            </a:lvl1pPr>
          </a:lstStyle>
          <a:p>
            <a:fld id="{2E402ECE-7A2E-4620-B3BA-1388B80CF1AC}" type="slidenum">
              <a:rPr lang="fr-FR" altLang="en-US"/>
              <a:pPr/>
              <a:t>‹N°›</a:t>
            </a:fld>
            <a:endParaRPr lang="fr-FR" altLang="en-US"/>
          </a:p>
        </p:txBody>
      </p:sp>
    </p:spTree>
    <p:extLst>
      <p:ext uri="{BB962C8B-B14F-4D97-AF65-F5344CB8AC3E}">
        <p14:creationId xmlns:p14="http://schemas.microsoft.com/office/powerpoint/2010/main" val="3342195810"/>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0025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0"/>
            <a:ext cx="58483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fr-FR" altLang="en-US"/>
          </a:p>
        </p:txBody>
      </p:sp>
      <p:sp>
        <p:nvSpPr>
          <p:cNvPr id="5" name="Footer Placeholder 4"/>
          <p:cNvSpPr>
            <a:spLocks noGrp="1"/>
          </p:cNvSpPr>
          <p:nvPr>
            <p:ph type="ftr" sz="quarter" idx="11"/>
          </p:nvPr>
        </p:nvSpPr>
        <p:spPr/>
        <p:txBody>
          <a:bodyPr/>
          <a:lstStyle>
            <a:lvl1pPr>
              <a:defRPr/>
            </a:lvl1pPr>
          </a:lstStyle>
          <a:p>
            <a:endParaRPr lang="fr-FR" altLang="en-US"/>
          </a:p>
        </p:txBody>
      </p:sp>
      <p:sp>
        <p:nvSpPr>
          <p:cNvPr id="6" name="Slide Number Placeholder 5"/>
          <p:cNvSpPr>
            <a:spLocks noGrp="1"/>
          </p:cNvSpPr>
          <p:nvPr>
            <p:ph type="sldNum" sz="quarter" idx="12"/>
          </p:nvPr>
        </p:nvSpPr>
        <p:spPr/>
        <p:txBody>
          <a:bodyPr/>
          <a:lstStyle>
            <a:lvl1pPr>
              <a:defRPr/>
            </a:lvl1pPr>
          </a:lstStyle>
          <a:p>
            <a:fld id="{933F343D-E0EE-4A8E-BADC-6987F47EE243}" type="slidenum">
              <a:rPr lang="fr-FR" altLang="en-US"/>
              <a:pPr/>
              <a:t>‹N°›</a:t>
            </a:fld>
            <a:endParaRPr lang="fr-FR" altLang="en-US"/>
          </a:p>
        </p:txBody>
      </p:sp>
    </p:spTree>
    <p:extLst>
      <p:ext uri="{BB962C8B-B14F-4D97-AF65-F5344CB8AC3E}">
        <p14:creationId xmlns:p14="http://schemas.microsoft.com/office/powerpoint/2010/main" val="584201914"/>
      </p:ext>
    </p:extLst>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73E6AB8-C4EB-4A4A-A1C9-CDC0EAE43C23}"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FDBF5-85D9-4885-8B84-567B4036A6B9}" type="slidenum">
              <a:rPr lang="en-US" smtClean="0"/>
              <a:t>‹N°›</a:t>
            </a:fld>
            <a:endParaRPr lang="en-US"/>
          </a:p>
        </p:txBody>
      </p:sp>
    </p:spTree>
    <p:extLst>
      <p:ext uri="{BB962C8B-B14F-4D97-AF65-F5344CB8AC3E}">
        <p14:creationId xmlns:p14="http://schemas.microsoft.com/office/powerpoint/2010/main" val="3418031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3E6AB8-C4EB-4A4A-A1C9-CDC0EAE43C23}"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FDBF5-85D9-4885-8B84-567B4036A6B9}" type="slidenum">
              <a:rPr lang="en-US" smtClean="0"/>
              <a:t>‹N°›</a:t>
            </a:fld>
            <a:endParaRPr lang="en-US"/>
          </a:p>
        </p:txBody>
      </p:sp>
    </p:spTree>
    <p:extLst>
      <p:ext uri="{BB962C8B-B14F-4D97-AF65-F5344CB8AC3E}">
        <p14:creationId xmlns:p14="http://schemas.microsoft.com/office/powerpoint/2010/main" val="551126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3E6AB8-C4EB-4A4A-A1C9-CDC0EAE43C23}"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FDBF5-85D9-4885-8B84-567B4036A6B9}" type="slidenum">
              <a:rPr lang="en-US" smtClean="0"/>
              <a:t>‹N°›</a:t>
            </a:fld>
            <a:endParaRPr lang="en-US"/>
          </a:p>
        </p:txBody>
      </p:sp>
    </p:spTree>
    <p:extLst>
      <p:ext uri="{BB962C8B-B14F-4D97-AF65-F5344CB8AC3E}">
        <p14:creationId xmlns:p14="http://schemas.microsoft.com/office/powerpoint/2010/main" val="3015711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3E6AB8-C4EB-4A4A-A1C9-CDC0EAE43C23}"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FDBF5-85D9-4885-8B84-567B4036A6B9}" type="slidenum">
              <a:rPr lang="en-US" smtClean="0"/>
              <a:t>‹N°›</a:t>
            </a:fld>
            <a:endParaRPr lang="en-US"/>
          </a:p>
        </p:txBody>
      </p:sp>
    </p:spTree>
    <p:extLst>
      <p:ext uri="{BB962C8B-B14F-4D97-AF65-F5344CB8AC3E}">
        <p14:creationId xmlns:p14="http://schemas.microsoft.com/office/powerpoint/2010/main" val="787106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3E6AB8-C4EB-4A4A-A1C9-CDC0EAE43C23}" type="datetimeFigureOut">
              <a:rPr lang="en-US" smtClean="0"/>
              <a:t>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FDBF5-85D9-4885-8B84-567B4036A6B9}" type="slidenum">
              <a:rPr lang="en-US" smtClean="0"/>
              <a:t>‹N°›</a:t>
            </a:fld>
            <a:endParaRPr lang="en-US"/>
          </a:p>
        </p:txBody>
      </p:sp>
    </p:spTree>
    <p:extLst>
      <p:ext uri="{BB962C8B-B14F-4D97-AF65-F5344CB8AC3E}">
        <p14:creationId xmlns:p14="http://schemas.microsoft.com/office/powerpoint/2010/main" val="78227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3E6AB8-C4EB-4A4A-A1C9-CDC0EAE43C23}" type="datetimeFigureOut">
              <a:rPr lang="en-US" smtClean="0"/>
              <a:t>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FDBF5-85D9-4885-8B84-567B4036A6B9}" type="slidenum">
              <a:rPr lang="en-US" smtClean="0"/>
              <a:t>‹N°›</a:t>
            </a:fld>
            <a:endParaRPr lang="en-US"/>
          </a:p>
        </p:txBody>
      </p:sp>
    </p:spTree>
    <p:extLst>
      <p:ext uri="{BB962C8B-B14F-4D97-AF65-F5344CB8AC3E}">
        <p14:creationId xmlns:p14="http://schemas.microsoft.com/office/powerpoint/2010/main" val="3818839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E6AB8-C4EB-4A4A-A1C9-CDC0EAE43C23}" type="datetimeFigureOut">
              <a:rPr lang="en-US" smtClean="0"/>
              <a:t>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FDBF5-85D9-4885-8B84-567B4036A6B9}" type="slidenum">
              <a:rPr lang="en-US" smtClean="0"/>
              <a:t>‹N°›</a:t>
            </a:fld>
            <a:endParaRPr lang="en-US"/>
          </a:p>
        </p:txBody>
      </p:sp>
    </p:spTree>
    <p:extLst>
      <p:ext uri="{BB962C8B-B14F-4D97-AF65-F5344CB8AC3E}">
        <p14:creationId xmlns:p14="http://schemas.microsoft.com/office/powerpoint/2010/main" val="3590801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3E6AB8-C4EB-4A4A-A1C9-CDC0EAE43C23}"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FDBF5-85D9-4885-8B84-567B4036A6B9}" type="slidenum">
              <a:rPr lang="en-US" smtClean="0"/>
              <a:t>‹N°›</a:t>
            </a:fld>
            <a:endParaRPr lang="en-US"/>
          </a:p>
        </p:txBody>
      </p:sp>
    </p:spTree>
    <p:extLst>
      <p:ext uri="{BB962C8B-B14F-4D97-AF65-F5344CB8AC3E}">
        <p14:creationId xmlns:p14="http://schemas.microsoft.com/office/powerpoint/2010/main" val="310442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fr-FR" altLang="en-US"/>
          </a:p>
        </p:txBody>
      </p:sp>
      <p:sp>
        <p:nvSpPr>
          <p:cNvPr id="5" name="Footer Placeholder 4"/>
          <p:cNvSpPr>
            <a:spLocks noGrp="1"/>
          </p:cNvSpPr>
          <p:nvPr>
            <p:ph type="ftr" sz="quarter" idx="11"/>
          </p:nvPr>
        </p:nvSpPr>
        <p:spPr/>
        <p:txBody>
          <a:bodyPr/>
          <a:lstStyle>
            <a:lvl1pPr>
              <a:defRPr/>
            </a:lvl1pPr>
          </a:lstStyle>
          <a:p>
            <a:endParaRPr lang="fr-FR" altLang="en-US"/>
          </a:p>
        </p:txBody>
      </p:sp>
      <p:sp>
        <p:nvSpPr>
          <p:cNvPr id="6" name="Slide Number Placeholder 5"/>
          <p:cNvSpPr>
            <a:spLocks noGrp="1"/>
          </p:cNvSpPr>
          <p:nvPr>
            <p:ph type="sldNum" sz="quarter" idx="12"/>
          </p:nvPr>
        </p:nvSpPr>
        <p:spPr/>
        <p:txBody>
          <a:bodyPr/>
          <a:lstStyle>
            <a:lvl1pPr>
              <a:defRPr/>
            </a:lvl1pPr>
          </a:lstStyle>
          <a:p>
            <a:fld id="{E6E95DAD-21AF-471F-84E2-A268080C01AB}" type="slidenum">
              <a:rPr lang="fr-FR" altLang="en-US"/>
              <a:pPr/>
              <a:t>‹N°›</a:t>
            </a:fld>
            <a:endParaRPr lang="fr-FR" altLang="en-US"/>
          </a:p>
        </p:txBody>
      </p:sp>
    </p:spTree>
    <p:extLst>
      <p:ext uri="{BB962C8B-B14F-4D97-AF65-F5344CB8AC3E}">
        <p14:creationId xmlns:p14="http://schemas.microsoft.com/office/powerpoint/2010/main" val="1845506348"/>
      </p:ext>
    </p:extLst>
  </p:cSld>
  <p:clrMapOvr>
    <a:masterClrMapping/>
  </p:clrMapOvr>
  <p:transition>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3E6AB8-C4EB-4A4A-A1C9-CDC0EAE43C23}"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FDBF5-85D9-4885-8B84-567B4036A6B9}" type="slidenum">
              <a:rPr lang="en-US" smtClean="0"/>
              <a:t>‹N°›</a:t>
            </a:fld>
            <a:endParaRPr lang="en-US"/>
          </a:p>
        </p:txBody>
      </p:sp>
    </p:spTree>
    <p:extLst>
      <p:ext uri="{BB962C8B-B14F-4D97-AF65-F5344CB8AC3E}">
        <p14:creationId xmlns:p14="http://schemas.microsoft.com/office/powerpoint/2010/main" val="1325995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3E6AB8-C4EB-4A4A-A1C9-CDC0EAE43C23}"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FDBF5-85D9-4885-8B84-567B4036A6B9}" type="slidenum">
              <a:rPr lang="en-US" smtClean="0"/>
              <a:t>‹N°›</a:t>
            </a:fld>
            <a:endParaRPr lang="en-US"/>
          </a:p>
        </p:txBody>
      </p:sp>
    </p:spTree>
    <p:extLst>
      <p:ext uri="{BB962C8B-B14F-4D97-AF65-F5344CB8AC3E}">
        <p14:creationId xmlns:p14="http://schemas.microsoft.com/office/powerpoint/2010/main" val="3965019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3E6AB8-C4EB-4A4A-A1C9-CDC0EAE43C23}"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FDBF5-85D9-4885-8B84-567B4036A6B9}" type="slidenum">
              <a:rPr lang="en-US" smtClean="0"/>
              <a:t>‹N°›</a:t>
            </a:fld>
            <a:endParaRPr lang="en-US"/>
          </a:p>
        </p:txBody>
      </p:sp>
    </p:spTree>
    <p:extLst>
      <p:ext uri="{BB962C8B-B14F-4D97-AF65-F5344CB8AC3E}">
        <p14:creationId xmlns:p14="http://schemas.microsoft.com/office/powerpoint/2010/main" val="1231044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fr-FR" altLang="en-US"/>
          </a:p>
        </p:txBody>
      </p:sp>
      <p:sp>
        <p:nvSpPr>
          <p:cNvPr id="5" name="Footer Placeholder 4"/>
          <p:cNvSpPr>
            <a:spLocks noGrp="1"/>
          </p:cNvSpPr>
          <p:nvPr>
            <p:ph type="ftr" sz="quarter" idx="11"/>
          </p:nvPr>
        </p:nvSpPr>
        <p:spPr/>
        <p:txBody>
          <a:bodyPr/>
          <a:lstStyle>
            <a:lvl1pPr>
              <a:defRPr/>
            </a:lvl1pPr>
          </a:lstStyle>
          <a:p>
            <a:endParaRPr lang="fr-FR" altLang="en-US"/>
          </a:p>
        </p:txBody>
      </p:sp>
      <p:sp>
        <p:nvSpPr>
          <p:cNvPr id="6" name="Slide Number Placeholder 5"/>
          <p:cNvSpPr>
            <a:spLocks noGrp="1"/>
          </p:cNvSpPr>
          <p:nvPr>
            <p:ph type="sldNum" sz="quarter" idx="12"/>
          </p:nvPr>
        </p:nvSpPr>
        <p:spPr/>
        <p:txBody>
          <a:bodyPr/>
          <a:lstStyle>
            <a:lvl1pPr>
              <a:defRPr/>
            </a:lvl1pPr>
          </a:lstStyle>
          <a:p>
            <a:fld id="{45E27AA6-E6E9-4CDE-A23A-5FBA2DCB0098}" type="slidenum">
              <a:rPr lang="fr-FR" altLang="en-US"/>
              <a:pPr/>
              <a:t>‹N°›</a:t>
            </a:fld>
            <a:endParaRPr lang="fr-FR" altLang="en-US"/>
          </a:p>
        </p:txBody>
      </p:sp>
    </p:spTree>
    <p:extLst>
      <p:ext uri="{BB962C8B-B14F-4D97-AF65-F5344CB8AC3E}">
        <p14:creationId xmlns:p14="http://schemas.microsoft.com/office/powerpoint/2010/main" val="1918747429"/>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fr-FR" altLang="en-US"/>
          </a:p>
        </p:txBody>
      </p:sp>
      <p:sp>
        <p:nvSpPr>
          <p:cNvPr id="6" name="Footer Placeholder 5"/>
          <p:cNvSpPr>
            <a:spLocks noGrp="1"/>
          </p:cNvSpPr>
          <p:nvPr>
            <p:ph type="ftr" sz="quarter" idx="11"/>
          </p:nvPr>
        </p:nvSpPr>
        <p:spPr/>
        <p:txBody>
          <a:bodyPr/>
          <a:lstStyle>
            <a:lvl1pPr>
              <a:defRPr/>
            </a:lvl1pPr>
          </a:lstStyle>
          <a:p>
            <a:endParaRPr lang="fr-FR" altLang="en-US"/>
          </a:p>
        </p:txBody>
      </p:sp>
      <p:sp>
        <p:nvSpPr>
          <p:cNvPr id="7" name="Slide Number Placeholder 6"/>
          <p:cNvSpPr>
            <a:spLocks noGrp="1"/>
          </p:cNvSpPr>
          <p:nvPr>
            <p:ph type="sldNum" sz="quarter" idx="12"/>
          </p:nvPr>
        </p:nvSpPr>
        <p:spPr/>
        <p:txBody>
          <a:bodyPr/>
          <a:lstStyle>
            <a:lvl1pPr>
              <a:defRPr/>
            </a:lvl1pPr>
          </a:lstStyle>
          <a:p>
            <a:fld id="{B6CB8830-2ADA-483E-AB5B-115D7BC83328}" type="slidenum">
              <a:rPr lang="fr-FR" altLang="en-US"/>
              <a:pPr/>
              <a:t>‹N°›</a:t>
            </a:fld>
            <a:endParaRPr lang="fr-FR" altLang="en-US"/>
          </a:p>
        </p:txBody>
      </p:sp>
    </p:spTree>
    <p:extLst>
      <p:ext uri="{BB962C8B-B14F-4D97-AF65-F5344CB8AC3E}">
        <p14:creationId xmlns:p14="http://schemas.microsoft.com/office/powerpoint/2010/main" val="3004571380"/>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fr-FR" altLang="en-US"/>
          </a:p>
        </p:txBody>
      </p:sp>
      <p:sp>
        <p:nvSpPr>
          <p:cNvPr id="8" name="Footer Placeholder 7"/>
          <p:cNvSpPr>
            <a:spLocks noGrp="1"/>
          </p:cNvSpPr>
          <p:nvPr>
            <p:ph type="ftr" sz="quarter" idx="11"/>
          </p:nvPr>
        </p:nvSpPr>
        <p:spPr/>
        <p:txBody>
          <a:bodyPr/>
          <a:lstStyle>
            <a:lvl1pPr>
              <a:defRPr/>
            </a:lvl1pPr>
          </a:lstStyle>
          <a:p>
            <a:endParaRPr lang="fr-FR" altLang="en-US"/>
          </a:p>
        </p:txBody>
      </p:sp>
      <p:sp>
        <p:nvSpPr>
          <p:cNvPr id="9" name="Slide Number Placeholder 8"/>
          <p:cNvSpPr>
            <a:spLocks noGrp="1"/>
          </p:cNvSpPr>
          <p:nvPr>
            <p:ph type="sldNum" sz="quarter" idx="12"/>
          </p:nvPr>
        </p:nvSpPr>
        <p:spPr/>
        <p:txBody>
          <a:bodyPr/>
          <a:lstStyle>
            <a:lvl1pPr>
              <a:defRPr/>
            </a:lvl1pPr>
          </a:lstStyle>
          <a:p>
            <a:fld id="{FA4F29AC-9538-4033-8EE1-B3AF0C14BCD6}" type="slidenum">
              <a:rPr lang="fr-FR" altLang="en-US"/>
              <a:pPr/>
              <a:t>‹N°›</a:t>
            </a:fld>
            <a:endParaRPr lang="fr-FR" altLang="en-US"/>
          </a:p>
        </p:txBody>
      </p:sp>
    </p:spTree>
    <p:extLst>
      <p:ext uri="{BB962C8B-B14F-4D97-AF65-F5344CB8AC3E}">
        <p14:creationId xmlns:p14="http://schemas.microsoft.com/office/powerpoint/2010/main" val="3313040198"/>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fr-FR" altLang="en-US"/>
          </a:p>
        </p:txBody>
      </p:sp>
      <p:sp>
        <p:nvSpPr>
          <p:cNvPr id="4" name="Footer Placeholder 3"/>
          <p:cNvSpPr>
            <a:spLocks noGrp="1"/>
          </p:cNvSpPr>
          <p:nvPr>
            <p:ph type="ftr" sz="quarter" idx="11"/>
          </p:nvPr>
        </p:nvSpPr>
        <p:spPr/>
        <p:txBody>
          <a:bodyPr/>
          <a:lstStyle>
            <a:lvl1pPr>
              <a:defRPr/>
            </a:lvl1pPr>
          </a:lstStyle>
          <a:p>
            <a:endParaRPr lang="fr-FR" altLang="en-US"/>
          </a:p>
        </p:txBody>
      </p:sp>
      <p:sp>
        <p:nvSpPr>
          <p:cNvPr id="5" name="Slide Number Placeholder 4"/>
          <p:cNvSpPr>
            <a:spLocks noGrp="1"/>
          </p:cNvSpPr>
          <p:nvPr>
            <p:ph type="sldNum" sz="quarter" idx="12"/>
          </p:nvPr>
        </p:nvSpPr>
        <p:spPr/>
        <p:txBody>
          <a:bodyPr/>
          <a:lstStyle>
            <a:lvl1pPr>
              <a:defRPr/>
            </a:lvl1pPr>
          </a:lstStyle>
          <a:p>
            <a:fld id="{FFBF9FB8-CA48-4D3D-BD44-AD991B5DD22B}" type="slidenum">
              <a:rPr lang="fr-FR" altLang="en-US"/>
              <a:pPr/>
              <a:t>‹N°›</a:t>
            </a:fld>
            <a:endParaRPr lang="fr-FR" altLang="en-US"/>
          </a:p>
        </p:txBody>
      </p:sp>
    </p:spTree>
    <p:extLst>
      <p:ext uri="{BB962C8B-B14F-4D97-AF65-F5344CB8AC3E}">
        <p14:creationId xmlns:p14="http://schemas.microsoft.com/office/powerpoint/2010/main" val="3233170223"/>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fr-FR" altLang="en-US"/>
          </a:p>
        </p:txBody>
      </p:sp>
      <p:sp>
        <p:nvSpPr>
          <p:cNvPr id="3" name="Footer Placeholder 2"/>
          <p:cNvSpPr>
            <a:spLocks noGrp="1"/>
          </p:cNvSpPr>
          <p:nvPr>
            <p:ph type="ftr" sz="quarter" idx="11"/>
          </p:nvPr>
        </p:nvSpPr>
        <p:spPr/>
        <p:txBody>
          <a:bodyPr/>
          <a:lstStyle>
            <a:lvl1pPr>
              <a:defRPr/>
            </a:lvl1pPr>
          </a:lstStyle>
          <a:p>
            <a:endParaRPr lang="fr-FR" altLang="en-US"/>
          </a:p>
        </p:txBody>
      </p:sp>
      <p:sp>
        <p:nvSpPr>
          <p:cNvPr id="4" name="Slide Number Placeholder 3"/>
          <p:cNvSpPr>
            <a:spLocks noGrp="1"/>
          </p:cNvSpPr>
          <p:nvPr>
            <p:ph type="sldNum" sz="quarter" idx="12"/>
          </p:nvPr>
        </p:nvSpPr>
        <p:spPr/>
        <p:txBody>
          <a:bodyPr/>
          <a:lstStyle>
            <a:lvl1pPr>
              <a:defRPr/>
            </a:lvl1pPr>
          </a:lstStyle>
          <a:p>
            <a:fld id="{078255DC-BEC6-4E1C-BE68-DD44DAC02700}" type="slidenum">
              <a:rPr lang="fr-FR" altLang="en-US"/>
              <a:pPr/>
              <a:t>‹N°›</a:t>
            </a:fld>
            <a:endParaRPr lang="fr-FR" altLang="en-US"/>
          </a:p>
        </p:txBody>
      </p:sp>
    </p:spTree>
    <p:extLst>
      <p:ext uri="{BB962C8B-B14F-4D97-AF65-F5344CB8AC3E}">
        <p14:creationId xmlns:p14="http://schemas.microsoft.com/office/powerpoint/2010/main" val="1397582674"/>
      </p:ext>
    </p:extLst>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fr-FR" altLang="en-US"/>
          </a:p>
        </p:txBody>
      </p:sp>
      <p:sp>
        <p:nvSpPr>
          <p:cNvPr id="6" name="Footer Placeholder 5"/>
          <p:cNvSpPr>
            <a:spLocks noGrp="1"/>
          </p:cNvSpPr>
          <p:nvPr>
            <p:ph type="ftr" sz="quarter" idx="11"/>
          </p:nvPr>
        </p:nvSpPr>
        <p:spPr/>
        <p:txBody>
          <a:bodyPr/>
          <a:lstStyle>
            <a:lvl1pPr>
              <a:defRPr/>
            </a:lvl1pPr>
          </a:lstStyle>
          <a:p>
            <a:endParaRPr lang="fr-FR" altLang="en-US"/>
          </a:p>
        </p:txBody>
      </p:sp>
      <p:sp>
        <p:nvSpPr>
          <p:cNvPr id="7" name="Slide Number Placeholder 6"/>
          <p:cNvSpPr>
            <a:spLocks noGrp="1"/>
          </p:cNvSpPr>
          <p:nvPr>
            <p:ph type="sldNum" sz="quarter" idx="12"/>
          </p:nvPr>
        </p:nvSpPr>
        <p:spPr/>
        <p:txBody>
          <a:bodyPr/>
          <a:lstStyle>
            <a:lvl1pPr>
              <a:defRPr/>
            </a:lvl1pPr>
          </a:lstStyle>
          <a:p>
            <a:fld id="{962CCFB8-CE6C-4C2B-932C-9401781EAFD0}" type="slidenum">
              <a:rPr lang="fr-FR" altLang="en-US"/>
              <a:pPr/>
              <a:t>‹N°›</a:t>
            </a:fld>
            <a:endParaRPr lang="fr-FR" altLang="en-US"/>
          </a:p>
        </p:txBody>
      </p:sp>
    </p:spTree>
    <p:extLst>
      <p:ext uri="{BB962C8B-B14F-4D97-AF65-F5344CB8AC3E}">
        <p14:creationId xmlns:p14="http://schemas.microsoft.com/office/powerpoint/2010/main" val="734263313"/>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fr-FR" altLang="en-US"/>
          </a:p>
        </p:txBody>
      </p:sp>
      <p:sp>
        <p:nvSpPr>
          <p:cNvPr id="6" name="Footer Placeholder 5"/>
          <p:cNvSpPr>
            <a:spLocks noGrp="1"/>
          </p:cNvSpPr>
          <p:nvPr>
            <p:ph type="ftr" sz="quarter" idx="11"/>
          </p:nvPr>
        </p:nvSpPr>
        <p:spPr/>
        <p:txBody>
          <a:bodyPr/>
          <a:lstStyle>
            <a:lvl1pPr>
              <a:defRPr/>
            </a:lvl1pPr>
          </a:lstStyle>
          <a:p>
            <a:endParaRPr lang="fr-FR" altLang="en-US"/>
          </a:p>
        </p:txBody>
      </p:sp>
      <p:sp>
        <p:nvSpPr>
          <p:cNvPr id="7" name="Slide Number Placeholder 6"/>
          <p:cNvSpPr>
            <a:spLocks noGrp="1"/>
          </p:cNvSpPr>
          <p:nvPr>
            <p:ph type="sldNum" sz="quarter" idx="12"/>
          </p:nvPr>
        </p:nvSpPr>
        <p:spPr/>
        <p:txBody>
          <a:bodyPr/>
          <a:lstStyle>
            <a:lvl1pPr>
              <a:defRPr/>
            </a:lvl1pPr>
          </a:lstStyle>
          <a:p>
            <a:fld id="{923FBD74-BF86-4FDD-840C-FCD58530E34D}" type="slidenum">
              <a:rPr lang="fr-FR" altLang="en-US"/>
              <a:pPr/>
              <a:t>‹N°›</a:t>
            </a:fld>
            <a:endParaRPr lang="fr-FR" altLang="en-US"/>
          </a:p>
        </p:txBody>
      </p:sp>
    </p:spTree>
    <p:extLst>
      <p:ext uri="{BB962C8B-B14F-4D97-AF65-F5344CB8AC3E}">
        <p14:creationId xmlns:p14="http://schemas.microsoft.com/office/powerpoint/2010/main" val="753042861"/>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0"/>
            <a:ext cx="9144000" cy="6858000"/>
            <a:chOff x="0" y="0"/>
            <a:chExt cx="5760" cy="4320"/>
          </a:xfrm>
        </p:grpSpPr>
        <p:grpSp>
          <p:nvGrpSpPr>
            <p:cNvPr id="14339" name="Group 3"/>
            <p:cNvGrpSpPr>
              <a:grpSpLocks/>
            </p:cNvGrpSpPr>
            <p:nvPr/>
          </p:nvGrpSpPr>
          <p:grpSpPr bwMode="auto">
            <a:xfrm>
              <a:off x="0" y="0"/>
              <a:ext cx="5760" cy="4320"/>
              <a:chOff x="0" y="0"/>
              <a:chExt cx="5760" cy="4320"/>
            </a:xfrm>
          </p:grpSpPr>
          <p:grpSp>
            <p:nvGrpSpPr>
              <p:cNvPr id="14340" name="Group 4"/>
              <p:cNvGrpSpPr>
                <a:grpSpLocks/>
              </p:cNvGrpSpPr>
              <p:nvPr/>
            </p:nvGrpSpPr>
            <p:grpSpPr bwMode="auto">
              <a:xfrm>
                <a:off x="0" y="192"/>
                <a:ext cx="5760" cy="4032"/>
                <a:chOff x="0" y="192"/>
                <a:chExt cx="5760" cy="4032"/>
              </a:xfrm>
            </p:grpSpPr>
            <p:sp>
              <p:nvSpPr>
                <p:cNvPr id="14341"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2"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3"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4"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5"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6"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7"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8"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9"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0"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1"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2"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3"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4"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5"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6"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7"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8"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9"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0"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1"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2"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363" name="Group 27"/>
              <p:cNvGrpSpPr>
                <a:grpSpLocks/>
              </p:cNvGrpSpPr>
              <p:nvPr/>
            </p:nvGrpSpPr>
            <p:grpSpPr bwMode="auto">
              <a:xfrm>
                <a:off x="192" y="0"/>
                <a:ext cx="5376" cy="4320"/>
                <a:chOff x="192" y="0"/>
                <a:chExt cx="5376" cy="4320"/>
              </a:xfrm>
            </p:grpSpPr>
            <p:sp>
              <p:nvSpPr>
                <p:cNvPr id="14364"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5"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6"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7"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8"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9"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0"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1"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2"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3"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4"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5"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6"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7"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8"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9"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80"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81"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82"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83"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84"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85"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86"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87"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88"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89"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90"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91"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92"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4393"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94" name="Line 58"/>
            <p:cNvSpPr>
              <a:spLocks noChangeShapeType="1"/>
            </p:cNvSpPr>
            <p:nvPr/>
          </p:nvSpPr>
          <p:spPr bwMode="ltGray">
            <a:xfrm>
              <a:off x="5568" y="0"/>
              <a:ext cx="0" cy="1488"/>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395" name="Group 59"/>
            <p:cNvGrpSpPr>
              <a:grpSpLocks/>
            </p:cNvGrpSpPr>
            <p:nvPr/>
          </p:nvGrpSpPr>
          <p:grpSpPr bwMode="auto">
            <a:xfrm>
              <a:off x="261" y="892"/>
              <a:ext cx="1124" cy="1464"/>
              <a:chOff x="96" y="916"/>
              <a:chExt cx="2208" cy="2876"/>
            </a:xfrm>
          </p:grpSpPr>
          <p:sp>
            <p:nvSpPr>
              <p:cNvPr id="14396" name="Line 60"/>
              <p:cNvSpPr>
                <a:spLocks noChangeShapeType="1"/>
              </p:cNvSpPr>
              <p:nvPr/>
            </p:nvSpPr>
            <p:spPr bwMode="ltGray">
              <a:xfrm flipH="1">
                <a:off x="96" y="1037"/>
                <a:ext cx="220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97" name="Line 61"/>
              <p:cNvSpPr>
                <a:spLocks noChangeShapeType="1"/>
              </p:cNvSpPr>
              <p:nvPr/>
            </p:nvSpPr>
            <p:spPr bwMode="ltGray">
              <a:xfrm>
                <a:off x="336" y="920"/>
                <a:ext cx="0" cy="2872"/>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98" name="Arc 62"/>
              <p:cNvSpPr>
                <a:spLocks/>
              </p:cNvSpPr>
              <p:nvPr/>
            </p:nvSpPr>
            <p:spPr bwMode="ltGray">
              <a:xfrm flipH="1">
                <a:off x="217" y="916"/>
                <a:ext cx="239" cy="239"/>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4399" name="Rectangle 63"/>
          <p:cNvSpPr>
            <a:spLocks noGrp="1" noChangeArrowheads="1"/>
          </p:cNvSpPr>
          <p:nvPr>
            <p:ph type="title"/>
          </p:nvPr>
        </p:nvSpPr>
        <p:spPr bwMode="auto">
          <a:xfrm>
            <a:off x="609600" y="304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fr-FR" altLang="en-US"/>
              <a:t>Cliquez pour modifier le style du titre du masque</a:t>
            </a:r>
          </a:p>
        </p:txBody>
      </p:sp>
      <p:sp>
        <p:nvSpPr>
          <p:cNvPr id="14400"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14401" name="Rectangle 65"/>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lvl1pPr>
          </a:lstStyle>
          <a:p>
            <a:endParaRPr lang="fr-FR" altLang="en-US"/>
          </a:p>
        </p:txBody>
      </p:sp>
      <p:sp>
        <p:nvSpPr>
          <p:cNvPr id="14402" name="Rectangle 6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endParaRPr lang="fr-FR" altLang="en-US"/>
          </a:p>
        </p:txBody>
      </p:sp>
      <p:sp>
        <p:nvSpPr>
          <p:cNvPr id="14403" name="Rectangle 67"/>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fld id="{8D31D8A3-491B-4567-84A4-8BA73D8DF4CB}" type="slidenum">
              <a:rPr lang="fr-FR" altLang="en-US"/>
              <a:pPr/>
              <a:t>‹N°›</a:t>
            </a:fld>
            <a:endParaRPr lang="fr-FR" alt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p:zoom/>
  </p:transition>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hlink"/>
        </a:buClr>
        <a:buSzPct val="110000"/>
        <a:buFont typeface="Wingdings" pitchFamily="2" charset="2"/>
        <a:buBlip>
          <a:blip r:embed="rId13"/>
        </a:buBlip>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3E6AB8-C4EB-4A4A-A1C9-CDC0EAE43C23}" type="datetimeFigureOut">
              <a:rPr lang="en-US" smtClean="0"/>
              <a:t>1/12/2022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FDBF5-85D9-4885-8B84-567B4036A6B9}" type="slidenum">
              <a:rPr lang="en-US" smtClean="0"/>
              <a:t>‹N°›</a:t>
            </a:fld>
            <a:endParaRPr lang="en-US"/>
          </a:p>
        </p:txBody>
      </p:sp>
    </p:spTree>
    <p:extLst>
      <p:ext uri="{BB962C8B-B14F-4D97-AF65-F5344CB8AC3E}">
        <p14:creationId xmlns:p14="http://schemas.microsoft.com/office/powerpoint/2010/main" val="421812279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8" Type="http://schemas.openxmlformats.org/officeDocument/2006/relationships/hyperlink" Target="https://view.genial.ly/60925898039f0e0d33c68bf0/interactive-content-les-moments-cles-du-programme-dhistoire-3e" TargetMode="External"/><Relationship Id="rId3" Type="http://schemas.openxmlformats.org/officeDocument/2006/relationships/hyperlink" Target="https://www.lumni.fr/college/troisieme" TargetMode="External"/><Relationship Id="rId7" Type="http://schemas.openxmlformats.org/officeDocument/2006/relationships/hyperlink" Target="https://www.afterclasse.fr/" TargetMode="External"/><Relationship Id="rId2" Type="http://schemas.openxmlformats.org/officeDocument/2006/relationships/hyperlink" Target="https://education.francetv.fr/hubs/les-revisions-du-brevet" TargetMode="External"/><Relationship Id="rId1" Type="http://schemas.openxmlformats.org/officeDocument/2006/relationships/slideLayout" Target="../slideLayouts/slideLayout7.xml"/><Relationship Id="rId6" Type="http://schemas.openxmlformats.org/officeDocument/2006/relationships/hyperlink" Target="https://www.brevetdescolleges.fr/quiz/troisieme" TargetMode="External"/><Relationship Id="rId5" Type="http://schemas.openxmlformats.org/officeDocument/2006/relationships/hyperlink" Target="https://www.digischool.fr/college/brevet/" TargetMode="External"/><Relationship Id="rId10" Type="http://schemas.openxmlformats.org/officeDocument/2006/relationships/hyperlink" Target="https://padlet.com/eclavier17/revision3e" TargetMode="External"/><Relationship Id="rId4" Type="http://schemas.openxmlformats.org/officeDocument/2006/relationships/hyperlink" Target="https://www.letudiant.fr/quiz/brevet.html" TargetMode="External"/><Relationship Id="rId9" Type="http://schemas.openxmlformats.org/officeDocument/2006/relationships/hyperlink" Target="https://ladigitale.dev/digitools/roue/?p=609448cd5ead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wmf"/></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jrx26.glideapp.io/"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BD13656_"/>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75551"/>
            <a:ext cx="3505200" cy="39401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BD13708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99456" y="2438400"/>
            <a:ext cx="1944688"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icon temp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4144" y="705478"/>
            <a:ext cx="5180530" cy="5180531"/>
          </a:xfrm>
          <a:prstGeom prst="rect">
            <a:avLst/>
          </a:prstGeom>
          <a:noFill/>
          <a:extLst>
            <a:ext uri="{909E8E84-426E-40DD-AFC4-6F175D3DCCD1}">
              <a14:hiddenFill xmlns:a14="http://schemas.microsoft.com/office/drawing/2010/main">
                <a:solidFill>
                  <a:srgbClr val="FFFFFF"/>
                </a:solidFill>
              </a14:hiddenFill>
            </a:ext>
          </a:extLst>
        </p:spPr>
      </p:pic>
      <p:sp>
        <p:nvSpPr>
          <p:cNvPr id="1026" name="Text Box 2"/>
          <p:cNvSpPr txBox="1">
            <a:spLocks noChangeArrowheads="1"/>
          </p:cNvSpPr>
          <p:nvPr/>
        </p:nvSpPr>
        <p:spPr bwMode="auto">
          <a:xfrm>
            <a:off x="2590800" y="304800"/>
            <a:ext cx="60960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fr-FR" altLang="en-US" sz="1800" b="1" dirty="0"/>
              <a:t>HISTOIRE GEOGRAPHIE EDUCATION CIVIQUE</a:t>
            </a:r>
          </a:p>
          <a:p>
            <a:pPr algn="ctr">
              <a:spcBef>
                <a:spcPct val="50000"/>
              </a:spcBef>
            </a:pPr>
            <a:r>
              <a:rPr lang="fr-FR" altLang="en-US" sz="1800" b="1" i="1" dirty="0"/>
              <a:t>Réviser au brevet des collèges</a:t>
            </a:r>
          </a:p>
        </p:txBody>
      </p:sp>
      <p:sp>
        <p:nvSpPr>
          <p:cNvPr id="2" name="Rectangle 1"/>
          <p:cNvSpPr/>
          <p:nvPr/>
        </p:nvSpPr>
        <p:spPr>
          <a:xfrm>
            <a:off x="4800600" y="1573550"/>
            <a:ext cx="3690433" cy="1754326"/>
          </a:xfrm>
          <a:prstGeom prst="rect">
            <a:avLst/>
          </a:prstGeom>
          <a:noFill/>
        </p:spPr>
        <p:txBody>
          <a:bodyPr wrap="none" lIns="91440" tIns="45720" rIns="91440" bIns="45720">
            <a:spAutoFit/>
          </a:bodyPr>
          <a:lstStyle/>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REUSSITE</a:t>
            </a:r>
          </a:p>
          <a:p>
            <a:pPr algn="ctr"/>
            <a:r>
              <a:rPr lang="fr-F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DNB</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0" fill="hold"/>
                                        <p:tgtEl>
                                          <p:spTgt spid="1026"/>
                                        </p:tgtEl>
                                        <p:attrNameLst>
                                          <p:attrName>ppt_w</p:attrName>
                                        </p:attrNameLst>
                                      </p:cBhvr>
                                      <p:tavLst>
                                        <p:tav tm="0" fmla="#ppt_w*sin(2.5*pi*$)">
                                          <p:val>
                                            <p:fltVal val="0"/>
                                          </p:val>
                                        </p:tav>
                                        <p:tav tm="100000">
                                          <p:val>
                                            <p:fltVal val="1"/>
                                          </p:val>
                                        </p:tav>
                                      </p:tavLst>
                                    </p:anim>
                                    <p:anim calcmode="lin" valueType="num">
                                      <p:cBhvr>
                                        <p:cTn id="8" dur="5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152400"/>
            <a:ext cx="8610600" cy="5447645"/>
          </a:xfrm>
          <a:prstGeom prst="rect">
            <a:avLst/>
          </a:prstGeom>
        </p:spPr>
        <p:txBody>
          <a:bodyPr wrap="square">
            <a:spAutoFit/>
          </a:bodyPr>
          <a:lstStyle/>
          <a:p>
            <a:r>
              <a:rPr lang="fr-FR" b="1" dirty="0"/>
              <a:t>Sélection de sites pour réviser le Brevet</a:t>
            </a:r>
            <a:endParaRPr lang="en-US" dirty="0"/>
          </a:p>
          <a:p>
            <a:r>
              <a:rPr lang="fr-FR" dirty="0"/>
              <a:t>Quatre sites gratuits et fiables pour bien préparer le brevet : fiches de révisions, sujets pour s'entraîner, corrigés, quiz et conseils de méthodologie pour préparer les différentes épreuves : </a:t>
            </a:r>
            <a:endParaRPr lang="en-US" dirty="0"/>
          </a:p>
          <a:p>
            <a:endParaRPr lang="fr-FR" sz="1000" u="sng" dirty="0">
              <a:hlinkClick r:id="rId2"/>
            </a:endParaRPr>
          </a:p>
          <a:p>
            <a:r>
              <a:rPr lang="fr-FR" u="sng" dirty="0">
                <a:hlinkClick r:id="rId3"/>
              </a:rPr>
              <a:t>https://www.lumni.fr/college/troisieme</a:t>
            </a:r>
            <a:endParaRPr lang="fr-FR" u="sng" dirty="0"/>
          </a:p>
          <a:p>
            <a:endParaRPr lang="en-US" sz="1000" dirty="0"/>
          </a:p>
          <a:p>
            <a:r>
              <a:rPr lang="fr-FR" u="sng" dirty="0">
                <a:hlinkClick r:id="rId4"/>
              </a:rPr>
              <a:t>https://www.letudiant.fr/quiz/brevet.html</a:t>
            </a:r>
            <a:endParaRPr lang="fr-FR" u="sng" dirty="0"/>
          </a:p>
          <a:p>
            <a:endParaRPr lang="fr-FR" sz="1000" u="sng" dirty="0">
              <a:hlinkClick r:id="rId5"/>
            </a:endParaRPr>
          </a:p>
          <a:p>
            <a:r>
              <a:rPr lang="fr-FR" u="sng" dirty="0">
                <a:hlinkClick r:id="rId6"/>
              </a:rPr>
              <a:t>https://www.brevetdescolleges.fr/quiz/troisieme</a:t>
            </a:r>
            <a:endParaRPr lang="fr-FR" u="sng" dirty="0"/>
          </a:p>
          <a:p>
            <a:endParaRPr lang="en-US" sz="1000" u="sng" dirty="0">
              <a:hlinkClick r:id="rId7"/>
            </a:endParaRPr>
          </a:p>
          <a:p>
            <a:r>
              <a:rPr lang="en-US" u="sng" dirty="0">
                <a:hlinkClick r:id="rId7"/>
              </a:rPr>
              <a:t>https://www.afterclasse.fr/</a:t>
            </a:r>
            <a:endParaRPr lang="en-US" u="sng" dirty="0"/>
          </a:p>
          <a:p>
            <a:endParaRPr lang="en-US" sz="1000" dirty="0"/>
          </a:p>
          <a:p>
            <a:r>
              <a:rPr lang="en-US" dirty="0">
                <a:hlinkClick r:id="rId8"/>
              </a:rPr>
              <a:t>https://view.genial.ly/60925898039f0e0d33c68bf0/interactive-content-les-moments-cles-du-programme-dhistoire-3e</a:t>
            </a:r>
            <a:endParaRPr lang="en-US" dirty="0"/>
          </a:p>
          <a:p>
            <a:endParaRPr lang="en-US" sz="1000" dirty="0"/>
          </a:p>
          <a:p>
            <a:r>
              <a:rPr lang="en-US" dirty="0">
                <a:hlinkClick r:id="rId9"/>
              </a:rPr>
              <a:t>https://ladigitale.dev/digitools/roue/?p=609448cd5ead8</a:t>
            </a:r>
            <a:endParaRPr lang="en-US" dirty="0"/>
          </a:p>
        </p:txBody>
      </p:sp>
      <p:sp>
        <p:nvSpPr>
          <p:cNvPr id="3" name="ZoneTexte 2">
            <a:extLst>
              <a:ext uri="{FF2B5EF4-FFF2-40B4-BE49-F238E27FC236}">
                <a16:creationId xmlns:a16="http://schemas.microsoft.com/office/drawing/2014/main" id="{D74D1953-0889-4528-9008-FCF080E43ACE}"/>
              </a:ext>
            </a:extLst>
          </p:cNvPr>
          <p:cNvSpPr txBox="1"/>
          <p:nvPr/>
        </p:nvSpPr>
        <p:spPr>
          <a:xfrm>
            <a:off x="2286000" y="6172200"/>
            <a:ext cx="5638800" cy="461665"/>
          </a:xfrm>
          <a:prstGeom prst="rect">
            <a:avLst/>
          </a:prstGeom>
          <a:noFill/>
        </p:spPr>
        <p:txBody>
          <a:bodyPr wrap="square">
            <a:spAutoFit/>
          </a:bodyPr>
          <a:lstStyle/>
          <a:p>
            <a:r>
              <a:rPr lang="fr-FR" dirty="0">
                <a:hlinkClick r:id="rId10"/>
              </a:rPr>
              <a:t>https://padlet.com/eclavier17/revision3e</a:t>
            </a:r>
            <a:endParaRPr lang="fr-FR" dirty="0"/>
          </a:p>
        </p:txBody>
      </p:sp>
      <p:sp>
        <p:nvSpPr>
          <p:cNvPr id="4" name="ZoneTexte 3">
            <a:extLst>
              <a:ext uri="{FF2B5EF4-FFF2-40B4-BE49-F238E27FC236}">
                <a16:creationId xmlns:a16="http://schemas.microsoft.com/office/drawing/2014/main" id="{41A66869-45B0-4318-A6E0-4C3DFF99A5AF}"/>
              </a:ext>
            </a:extLst>
          </p:cNvPr>
          <p:cNvSpPr txBox="1"/>
          <p:nvPr/>
        </p:nvSpPr>
        <p:spPr>
          <a:xfrm>
            <a:off x="-84909" y="5655290"/>
            <a:ext cx="9313817" cy="830997"/>
          </a:xfrm>
          <a:prstGeom prst="rect">
            <a:avLst/>
          </a:prstGeom>
          <a:noFill/>
        </p:spPr>
        <p:txBody>
          <a:bodyPr wrap="square" rtlCol="0">
            <a:spAutoFit/>
          </a:bodyPr>
          <a:lstStyle/>
          <a:p>
            <a:r>
              <a:rPr lang="fr-FR" b="1" dirty="0">
                <a:solidFill>
                  <a:srgbClr val="FF0000"/>
                </a:solidFill>
              </a:rPr>
              <a:t>Voici le lien absolument fantastique pour réviser toutes les matières</a:t>
            </a:r>
          </a:p>
        </p:txBody>
      </p:sp>
    </p:spTree>
    <p:extLst>
      <p:ext uri="{BB962C8B-B14F-4D97-AF65-F5344CB8AC3E}">
        <p14:creationId xmlns:p14="http://schemas.microsoft.com/office/powerpoint/2010/main" val="3334813669"/>
      </p:ext>
    </p:extLst>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322CB1D1-3F08-44EB-BB8C-43D904FFF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23" y="1219200"/>
            <a:ext cx="4013536" cy="5638800"/>
          </a:xfrm>
          <a:prstGeom prst="rect">
            <a:avLst/>
          </a:prstGeom>
        </p:spPr>
      </p:pic>
      <p:pic>
        <p:nvPicPr>
          <p:cNvPr id="5" name="Image 4" descr="Une image contenant texte&#10;&#10;Description générée automatiquement">
            <a:extLst>
              <a:ext uri="{FF2B5EF4-FFF2-40B4-BE49-F238E27FC236}">
                <a16:creationId xmlns:a16="http://schemas.microsoft.com/office/drawing/2014/main" id="{41ED1C74-9805-493F-8EFB-5B21C323B7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478971"/>
            <a:ext cx="4499493" cy="6379029"/>
          </a:xfrm>
          <a:prstGeom prst="rect">
            <a:avLst/>
          </a:prstGeom>
        </p:spPr>
      </p:pic>
      <p:sp>
        <p:nvSpPr>
          <p:cNvPr id="2" name="ZoneTexte 1">
            <a:extLst>
              <a:ext uri="{FF2B5EF4-FFF2-40B4-BE49-F238E27FC236}">
                <a16:creationId xmlns:a16="http://schemas.microsoft.com/office/drawing/2014/main" id="{DE322E3B-3E00-4D13-893C-75390813D624}"/>
              </a:ext>
            </a:extLst>
          </p:cNvPr>
          <p:cNvSpPr txBox="1"/>
          <p:nvPr/>
        </p:nvSpPr>
        <p:spPr>
          <a:xfrm>
            <a:off x="45720" y="2177"/>
            <a:ext cx="4044016" cy="1200329"/>
          </a:xfrm>
          <a:prstGeom prst="rect">
            <a:avLst/>
          </a:prstGeom>
          <a:noFill/>
        </p:spPr>
        <p:txBody>
          <a:bodyPr wrap="square" rtlCol="0">
            <a:spAutoFit/>
          </a:bodyPr>
          <a:lstStyle/>
          <a:p>
            <a:r>
              <a:rPr lang="fr-FR" dirty="0"/>
              <a:t>Voici un exemple de fiche révision fait par un élève de 3ème</a:t>
            </a:r>
          </a:p>
        </p:txBody>
      </p:sp>
    </p:spTree>
    <p:extLst>
      <p:ext uri="{BB962C8B-B14F-4D97-AF65-F5344CB8AC3E}">
        <p14:creationId xmlns:p14="http://schemas.microsoft.com/office/powerpoint/2010/main" val="665084528"/>
      </p:ext>
    </p:extLst>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A55E811F-CD08-4356-9508-3368865A06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660192"/>
            <a:ext cx="3871262" cy="6243528"/>
          </a:xfrm>
          <a:prstGeom prst="rect">
            <a:avLst/>
          </a:prstGeom>
        </p:spPr>
      </p:pic>
      <p:pic>
        <p:nvPicPr>
          <p:cNvPr id="5" name="Image 4" descr="Une image contenant texte&#10;&#10;Description générée automatiquement">
            <a:extLst>
              <a:ext uri="{FF2B5EF4-FFF2-40B4-BE49-F238E27FC236}">
                <a16:creationId xmlns:a16="http://schemas.microsoft.com/office/drawing/2014/main" id="{174B1015-AC6C-4499-A3D6-4B4DF3D992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0990" y="533400"/>
            <a:ext cx="3955199" cy="6370320"/>
          </a:xfrm>
          <a:prstGeom prst="rect">
            <a:avLst/>
          </a:prstGeom>
        </p:spPr>
      </p:pic>
      <p:sp>
        <p:nvSpPr>
          <p:cNvPr id="4" name="ZoneTexte 3">
            <a:extLst>
              <a:ext uri="{FF2B5EF4-FFF2-40B4-BE49-F238E27FC236}">
                <a16:creationId xmlns:a16="http://schemas.microsoft.com/office/drawing/2014/main" id="{DA8618E9-2F8E-4E71-A30F-C0CED7BB7E59}"/>
              </a:ext>
            </a:extLst>
          </p:cNvPr>
          <p:cNvSpPr txBox="1"/>
          <p:nvPr/>
        </p:nvSpPr>
        <p:spPr>
          <a:xfrm>
            <a:off x="45720" y="2177"/>
            <a:ext cx="9098280" cy="461665"/>
          </a:xfrm>
          <a:prstGeom prst="rect">
            <a:avLst/>
          </a:prstGeom>
          <a:noFill/>
        </p:spPr>
        <p:txBody>
          <a:bodyPr wrap="square" rtlCol="0">
            <a:spAutoFit/>
          </a:bodyPr>
          <a:lstStyle/>
          <a:p>
            <a:r>
              <a:rPr lang="fr-FR" dirty="0"/>
              <a:t>Voici un exemple de fiche révision fait par un élève de 3ème</a:t>
            </a:r>
          </a:p>
        </p:txBody>
      </p:sp>
    </p:spTree>
    <p:extLst>
      <p:ext uri="{BB962C8B-B14F-4D97-AF65-F5344CB8AC3E}">
        <p14:creationId xmlns:p14="http://schemas.microsoft.com/office/powerpoint/2010/main" val="37475609"/>
      </p:ext>
    </p:extLst>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30BC85B7-7602-4485-963E-B1E3E16AC2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671354"/>
            <a:ext cx="8711512" cy="4114800"/>
          </a:xfrm>
          <a:prstGeom prst="rect">
            <a:avLst/>
          </a:prstGeom>
        </p:spPr>
      </p:pic>
      <p:pic>
        <p:nvPicPr>
          <p:cNvPr id="4" name="Picture 2">
            <a:extLst>
              <a:ext uri="{FF2B5EF4-FFF2-40B4-BE49-F238E27FC236}">
                <a16:creationId xmlns:a16="http://schemas.microsoft.com/office/drawing/2014/main" id="{35F33574-18F0-450B-8B3E-E913EC0001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15" b="63333"/>
          <a:stretch/>
        </p:blipFill>
        <p:spPr bwMode="auto">
          <a:xfrm>
            <a:off x="0" y="76200"/>
            <a:ext cx="49530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a:extLst>
              <a:ext uri="{FF2B5EF4-FFF2-40B4-BE49-F238E27FC236}">
                <a16:creationId xmlns:a16="http://schemas.microsoft.com/office/drawing/2014/main" id="{D648452F-E1DF-4C03-BAD6-4A1A731685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667" r="1615" b="50000"/>
          <a:stretch/>
        </p:blipFill>
        <p:spPr bwMode="auto">
          <a:xfrm>
            <a:off x="5145715" y="685800"/>
            <a:ext cx="37465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9828324"/>
      </p:ext>
    </p:extLst>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39E05E2-6CBB-44D4-9BD3-D453174296AF}"/>
              </a:ext>
            </a:extLst>
          </p:cNvPr>
          <p:cNvSpPr txBox="1"/>
          <p:nvPr/>
        </p:nvSpPr>
        <p:spPr>
          <a:xfrm>
            <a:off x="228600" y="47446"/>
            <a:ext cx="8458200" cy="4893647"/>
          </a:xfrm>
          <a:prstGeom prst="rect">
            <a:avLst/>
          </a:prstGeom>
          <a:noFill/>
        </p:spPr>
        <p:txBody>
          <a:bodyPr wrap="square">
            <a:spAutoFit/>
          </a:bodyPr>
          <a:lstStyle/>
          <a:p>
            <a:r>
              <a:rPr lang="fr-FR" sz="2000" b="1" dirty="0">
                <a:solidFill>
                  <a:srgbClr val="00B050"/>
                </a:solidFill>
              </a:rPr>
              <a:t>Pour bien ficher ton cours et réviser efficacement, utilise un code couleur !</a:t>
            </a:r>
          </a:p>
          <a:p>
            <a:endParaRPr lang="fr-FR" sz="1600" b="1" dirty="0"/>
          </a:p>
          <a:p>
            <a:r>
              <a:rPr lang="fr-FR" sz="1600" b="1" dirty="0"/>
              <a:t>Utiliser un code couleur peut être super efficace pour rendre ta fiche de révision visuelle et agréable à relire.</a:t>
            </a:r>
            <a:r>
              <a:rPr lang="fr-FR" sz="1600" dirty="0"/>
              <a:t> </a:t>
            </a:r>
          </a:p>
          <a:p>
            <a:endParaRPr lang="fr-FR" sz="1600" b="1" dirty="0"/>
          </a:p>
          <a:p>
            <a:r>
              <a:rPr lang="fr-FR" sz="1600" b="1" dirty="0"/>
              <a:t>Mettre des couleurs peut être très pratique pour repérer les informations très rapidement,</a:t>
            </a:r>
            <a:r>
              <a:rPr lang="fr-FR" sz="1600" dirty="0"/>
              <a:t> sans avoir à parcourir toutes les lignes pour retrouver une information précise (une date, une définition, un théorème, une formule…)</a:t>
            </a:r>
          </a:p>
          <a:p>
            <a:endParaRPr lang="fr-FR" sz="1600" b="1" dirty="0"/>
          </a:p>
          <a:p>
            <a:r>
              <a:rPr lang="fr-FR" sz="1600" b="1" dirty="0"/>
              <a:t>Mais il ne pas en abuser non plus : trop de couleurs tuent les couleurs ! </a:t>
            </a:r>
            <a:endParaRPr lang="fr-FR" sz="1600" dirty="0"/>
          </a:p>
          <a:p>
            <a:endParaRPr lang="fr-FR" sz="1600" b="1" dirty="0"/>
          </a:p>
          <a:p>
            <a:r>
              <a:rPr lang="fr-FR" sz="1600" b="1" dirty="0"/>
              <a:t>Par exemple, pour l’histoire,</a:t>
            </a:r>
            <a:r>
              <a:rPr lang="fr-FR" sz="1600" dirty="0"/>
              <a:t> tu peux utiliser le vert pour les dates, le rouge pour les mots-clés, le bleu pour les chiffres (tu peux aussi différencier les soulignements et les surlignements).</a:t>
            </a:r>
          </a:p>
          <a:p>
            <a:endParaRPr lang="fr-FR" sz="1600" b="1" dirty="0"/>
          </a:p>
          <a:p>
            <a:r>
              <a:rPr lang="fr-FR" sz="1600" b="1" dirty="0"/>
              <a:t>Pour les maths (ou autres matières scientifiques),</a:t>
            </a:r>
            <a:r>
              <a:rPr lang="fr-FR" sz="1600" dirty="0"/>
              <a:t> tu peux utiliser le rouge pour les définitions, le bleu pour les théorèmes (en mettant une flèche bleue en début de phrase par exemple), l’orange pour les astuces que tu as apprises dans des exercices.</a:t>
            </a:r>
          </a:p>
        </p:txBody>
      </p:sp>
    </p:spTree>
    <p:extLst>
      <p:ext uri="{BB962C8B-B14F-4D97-AF65-F5344CB8AC3E}">
        <p14:creationId xmlns:p14="http://schemas.microsoft.com/office/powerpoint/2010/main" val="936380545"/>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Text Box 6"/>
          <p:cNvSpPr txBox="1">
            <a:spLocks noChangeArrowheads="1"/>
          </p:cNvSpPr>
          <p:nvPr/>
        </p:nvSpPr>
        <p:spPr bwMode="auto">
          <a:xfrm>
            <a:off x="1524000" y="16002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fr-FR" altLang="en-US" b="1">
                <a:solidFill>
                  <a:srgbClr val="BE0E16"/>
                </a:solidFill>
              </a:rPr>
              <a:t>Ce qu’il ne faut pas faire!</a:t>
            </a:r>
          </a:p>
        </p:txBody>
      </p:sp>
      <p:sp>
        <p:nvSpPr>
          <p:cNvPr id="21514" name="Text Box 10"/>
          <p:cNvSpPr txBox="1">
            <a:spLocks noChangeArrowheads="1"/>
          </p:cNvSpPr>
          <p:nvPr/>
        </p:nvSpPr>
        <p:spPr bwMode="auto">
          <a:xfrm>
            <a:off x="457200" y="2871787"/>
            <a:ext cx="7086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Blip>
                <a:blip r:embed="rId3"/>
              </a:buBlip>
            </a:pPr>
            <a:r>
              <a:rPr lang="fr-FR" altLang="en-US" sz="1800" dirty="0"/>
              <a:t>  </a:t>
            </a:r>
            <a:r>
              <a:rPr lang="fr-FR" altLang="en-US" sz="1800" dirty="0">
                <a:solidFill>
                  <a:srgbClr val="BE0E16"/>
                </a:solidFill>
              </a:rPr>
              <a:t>choisir ses matières chaque jour au hasard </a:t>
            </a:r>
            <a:r>
              <a:rPr lang="fr-FR" altLang="en-US" sz="1800" dirty="0"/>
              <a:t>il faut prévoir les chapitres à réviser</a:t>
            </a:r>
          </a:p>
        </p:txBody>
      </p:sp>
      <p:sp>
        <p:nvSpPr>
          <p:cNvPr id="21515" name="Text Box 11"/>
          <p:cNvSpPr txBox="1">
            <a:spLocks noChangeArrowheads="1"/>
          </p:cNvSpPr>
          <p:nvPr/>
        </p:nvSpPr>
        <p:spPr bwMode="auto">
          <a:xfrm>
            <a:off x="457200" y="2258259"/>
            <a:ext cx="7239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Blip>
                <a:blip r:embed="rId3"/>
              </a:buBlip>
            </a:pPr>
            <a:r>
              <a:rPr lang="fr-FR" altLang="en-US" sz="1800" dirty="0"/>
              <a:t>  </a:t>
            </a:r>
            <a:r>
              <a:rPr lang="fr-FR" altLang="en-US" sz="1800" dirty="0">
                <a:solidFill>
                  <a:srgbClr val="BE0E16"/>
                </a:solidFill>
              </a:rPr>
              <a:t>se lancer dans les révisions deux jours avant les épreuves </a:t>
            </a:r>
            <a:r>
              <a:rPr lang="fr-FR" altLang="en-US" sz="1800" dirty="0"/>
              <a:t>il faut organiser ses </a:t>
            </a:r>
            <a:r>
              <a:rPr lang="fr-FR" altLang="en-US" sz="1800" dirty="0" err="1"/>
              <a:t>révions</a:t>
            </a:r>
            <a:endParaRPr lang="fr-FR" altLang="en-US" sz="1800" dirty="0">
              <a:solidFill>
                <a:srgbClr val="BE0E16"/>
              </a:solidFill>
            </a:endParaRPr>
          </a:p>
        </p:txBody>
      </p:sp>
      <p:sp>
        <p:nvSpPr>
          <p:cNvPr id="21518" name="Text Box 14"/>
          <p:cNvSpPr txBox="1">
            <a:spLocks noChangeArrowheads="1"/>
          </p:cNvSpPr>
          <p:nvPr/>
        </p:nvSpPr>
        <p:spPr bwMode="auto">
          <a:xfrm>
            <a:off x="485503" y="3573190"/>
            <a:ext cx="723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Blip>
                <a:blip r:embed="rId3"/>
              </a:buBlip>
            </a:pPr>
            <a:r>
              <a:rPr lang="fr-FR" altLang="en-US" sz="1800" dirty="0"/>
              <a:t>  </a:t>
            </a:r>
            <a:r>
              <a:rPr lang="fr-FR" altLang="en-US" sz="1800" dirty="0">
                <a:solidFill>
                  <a:srgbClr val="BE0E16"/>
                </a:solidFill>
              </a:rPr>
              <a:t>lire ses cours </a:t>
            </a:r>
            <a:r>
              <a:rPr lang="fr-FR" altLang="en-US" sz="1800" dirty="0"/>
              <a:t>il faut faire des fiches révisions</a:t>
            </a:r>
            <a:endParaRPr lang="fr-FR" altLang="en-US" sz="1800" dirty="0">
              <a:solidFill>
                <a:srgbClr val="BE0E16"/>
              </a:solidFill>
            </a:endParaRPr>
          </a:p>
        </p:txBody>
      </p:sp>
      <p:sp>
        <p:nvSpPr>
          <p:cNvPr id="21519" name="Text Box 15"/>
          <p:cNvSpPr txBox="1">
            <a:spLocks noChangeArrowheads="1"/>
          </p:cNvSpPr>
          <p:nvPr/>
        </p:nvSpPr>
        <p:spPr bwMode="auto">
          <a:xfrm>
            <a:off x="457200" y="4088365"/>
            <a:ext cx="7467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Blip>
                <a:blip r:embed="rId3"/>
              </a:buBlip>
            </a:pPr>
            <a:r>
              <a:rPr lang="fr-FR" altLang="en-US" sz="1800" dirty="0"/>
              <a:t>  </a:t>
            </a:r>
            <a:r>
              <a:rPr lang="fr-FR" altLang="en-US" sz="1800" dirty="0">
                <a:solidFill>
                  <a:srgbClr val="BE0E16"/>
                </a:solidFill>
              </a:rPr>
              <a:t>se décourager et ne pas respecter un travail sur une longue durée</a:t>
            </a:r>
          </a:p>
        </p:txBody>
      </p:sp>
      <p:pic>
        <p:nvPicPr>
          <p:cNvPr id="21520" name="Picture 16" descr="BD07306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400" y="2133600"/>
            <a:ext cx="3887788" cy="44196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2"/>
          <p:cNvSpPr txBox="1">
            <a:spLocks noChangeArrowheads="1"/>
          </p:cNvSpPr>
          <p:nvPr/>
        </p:nvSpPr>
        <p:spPr bwMode="auto">
          <a:xfrm>
            <a:off x="2590800" y="304800"/>
            <a:ext cx="60960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fr-FR" altLang="en-US" sz="1800" b="1" dirty="0"/>
              <a:t>HISTOIRE GEOGRAPHIE EDUCATION CIVIQUE</a:t>
            </a:r>
          </a:p>
          <a:p>
            <a:pPr algn="ctr">
              <a:spcBef>
                <a:spcPct val="50000"/>
              </a:spcBef>
            </a:pPr>
            <a:r>
              <a:rPr lang="fr-FR" altLang="en-US" sz="1800" b="1" i="1" dirty="0"/>
              <a:t>Le développement construit au brevet des collèges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0" fill="hold"/>
                                        <p:tgtEl>
                                          <p:spTgt spid="9"/>
                                        </p:tgtEl>
                                        <p:attrNameLst>
                                          <p:attrName>ppt_w</p:attrName>
                                        </p:attrNameLst>
                                      </p:cBhvr>
                                      <p:tavLst>
                                        <p:tav tm="0" fmla="#ppt_w*sin(2.5*pi*$)">
                                          <p:val>
                                            <p:fltVal val="0"/>
                                          </p:val>
                                        </p:tav>
                                        <p:tav tm="100000">
                                          <p:val>
                                            <p:fltVal val="1"/>
                                          </p:val>
                                        </p:tav>
                                      </p:tavLst>
                                    </p:anim>
                                    <p:anim calcmode="lin" valueType="num">
                                      <p:cBhvr>
                                        <p:cTn id="8" dur="5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21515"/>
                                        </p:tgtEl>
                                        <p:attrNameLst>
                                          <p:attrName>style.visibility</p:attrName>
                                        </p:attrNameLst>
                                      </p:cBhvr>
                                      <p:to>
                                        <p:strVal val="visible"/>
                                      </p:to>
                                    </p:set>
                                    <p:anim calcmode="lin" valueType="num">
                                      <p:cBhvr additive="base">
                                        <p:cTn id="13" dur="5000" fill="hold"/>
                                        <p:tgtEl>
                                          <p:spTgt spid="21515"/>
                                        </p:tgtEl>
                                        <p:attrNameLst>
                                          <p:attrName>ppt_x</p:attrName>
                                        </p:attrNameLst>
                                      </p:cBhvr>
                                      <p:tavLst>
                                        <p:tav tm="0">
                                          <p:val>
                                            <p:strVal val="0-#ppt_w/2"/>
                                          </p:val>
                                        </p:tav>
                                        <p:tav tm="100000">
                                          <p:val>
                                            <p:strVal val="#ppt_x"/>
                                          </p:val>
                                        </p:tav>
                                      </p:tavLst>
                                    </p:anim>
                                    <p:anim calcmode="lin" valueType="num">
                                      <p:cBhvr additive="base">
                                        <p:cTn id="14" dur="5000" fill="hold"/>
                                        <p:tgtEl>
                                          <p:spTgt spid="2151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8" fill="hold" grpId="0" nodeType="clickEffect">
                                  <p:stCondLst>
                                    <p:cond delay="0"/>
                                  </p:stCondLst>
                                  <p:childTnLst>
                                    <p:set>
                                      <p:cBhvr>
                                        <p:cTn id="18" dur="1" fill="hold">
                                          <p:stCondLst>
                                            <p:cond delay="0"/>
                                          </p:stCondLst>
                                        </p:cTn>
                                        <p:tgtEl>
                                          <p:spTgt spid="21514"/>
                                        </p:tgtEl>
                                        <p:attrNameLst>
                                          <p:attrName>style.visibility</p:attrName>
                                        </p:attrNameLst>
                                      </p:cBhvr>
                                      <p:to>
                                        <p:strVal val="visible"/>
                                      </p:to>
                                    </p:set>
                                    <p:anim calcmode="lin" valueType="num">
                                      <p:cBhvr additive="base">
                                        <p:cTn id="19" dur="5000" fill="hold"/>
                                        <p:tgtEl>
                                          <p:spTgt spid="21514"/>
                                        </p:tgtEl>
                                        <p:attrNameLst>
                                          <p:attrName>ppt_x</p:attrName>
                                        </p:attrNameLst>
                                      </p:cBhvr>
                                      <p:tavLst>
                                        <p:tav tm="0">
                                          <p:val>
                                            <p:strVal val="0-#ppt_w/2"/>
                                          </p:val>
                                        </p:tav>
                                        <p:tav tm="100000">
                                          <p:val>
                                            <p:strVal val="#ppt_x"/>
                                          </p:val>
                                        </p:tav>
                                      </p:tavLst>
                                    </p:anim>
                                    <p:anim calcmode="lin" valueType="num">
                                      <p:cBhvr additive="base">
                                        <p:cTn id="20" dur="5000" fill="hold"/>
                                        <p:tgtEl>
                                          <p:spTgt spid="2151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8" fill="hold" grpId="0" nodeType="clickEffect">
                                  <p:stCondLst>
                                    <p:cond delay="0"/>
                                  </p:stCondLst>
                                  <p:childTnLst>
                                    <p:set>
                                      <p:cBhvr>
                                        <p:cTn id="24" dur="1" fill="hold">
                                          <p:stCondLst>
                                            <p:cond delay="0"/>
                                          </p:stCondLst>
                                        </p:cTn>
                                        <p:tgtEl>
                                          <p:spTgt spid="21518"/>
                                        </p:tgtEl>
                                        <p:attrNameLst>
                                          <p:attrName>style.visibility</p:attrName>
                                        </p:attrNameLst>
                                      </p:cBhvr>
                                      <p:to>
                                        <p:strVal val="visible"/>
                                      </p:to>
                                    </p:set>
                                    <p:anim calcmode="lin" valueType="num">
                                      <p:cBhvr additive="base">
                                        <p:cTn id="25" dur="5000" fill="hold"/>
                                        <p:tgtEl>
                                          <p:spTgt spid="21518"/>
                                        </p:tgtEl>
                                        <p:attrNameLst>
                                          <p:attrName>ppt_x</p:attrName>
                                        </p:attrNameLst>
                                      </p:cBhvr>
                                      <p:tavLst>
                                        <p:tav tm="0">
                                          <p:val>
                                            <p:strVal val="0-#ppt_w/2"/>
                                          </p:val>
                                        </p:tav>
                                        <p:tav tm="100000">
                                          <p:val>
                                            <p:strVal val="#ppt_x"/>
                                          </p:val>
                                        </p:tav>
                                      </p:tavLst>
                                    </p:anim>
                                    <p:anim calcmode="lin" valueType="num">
                                      <p:cBhvr additive="base">
                                        <p:cTn id="26" dur="5000" fill="hold"/>
                                        <p:tgtEl>
                                          <p:spTgt spid="2151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8" fill="hold" grpId="0" nodeType="clickEffect">
                                  <p:stCondLst>
                                    <p:cond delay="0"/>
                                  </p:stCondLst>
                                  <p:childTnLst>
                                    <p:set>
                                      <p:cBhvr>
                                        <p:cTn id="30" dur="1" fill="hold">
                                          <p:stCondLst>
                                            <p:cond delay="0"/>
                                          </p:stCondLst>
                                        </p:cTn>
                                        <p:tgtEl>
                                          <p:spTgt spid="21519"/>
                                        </p:tgtEl>
                                        <p:attrNameLst>
                                          <p:attrName>style.visibility</p:attrName>
                                        </p:attrNameLst>
                                      </p:cBhvr>
                                      <p:to>
                                        <p:strVal val="visible"/>
                                      </p:to>
                                    </p:set>
                                    <p:anim calcmode="lin" valueType="num">
                                      <p:cBhvr additive="base">
                                        <p:cTn id="31" dur="5000" fill="hold"/>
                                        <p:tgtEl>
                                          <p:spTgt spid="21519"/>
                                        </p:tgtEl>
                                        <p:attrNameLst>
                                          <p:attrName>ppt_x</p:attrName>
                                        </p:attrNameLst>
                                      </p:cBhvr>
                                      <p:tavLst>
                                        <p:tav tm="0">
                                          <p:val>
                                            <p:strVal val="0-#ppt_w/2"/>
                                          </p:val>
                                        </p:tav>
                                        <p:tav tm="100000">
                                          <p:val>
                                            <p:strVal val="#ppt_x"/>
                                          </p:val>
                                        </p:tav>
                                      </p:tavLst>
                                    </p:anim>
                                    <p:anim calcmode="lin" valueType="num">
                                      <p:cBhvr additive="base">
                                        <p:cTn id="32" dur="5000" fill="hold"/>
                                        <p:tgtEl>
                                          <p:spTgt spid="21519"/>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nodeType="clickEffect">
                                  <p:stCondLst>
                                    <p:cond delay="0"/>
                                  </p:stCondLst>
                                  <p:childTnLst>
                                    <p:set>
                                      <p:cBhvr>
                                        <p:cTn id="36" dur="1" fill="hold">
                                          <p:stCondLst>
                                            <p:cond delay="0"/>
                                          </p:stCondLst>
                                        </p:cTn>
                                        <p:tgtEl>
                                          <p:spTgt spid="21520"/>
                                        </p:tgtEl>
                                        <p:attrNameLst>
                                          <p:attrName>style.visibility</p:attrName>
                                        </p:attrNameLst>
                                      </p:cBhvr>
                                      <p:to>
                                        <p:strVal val="visible"/>
                                      </p:to>
                                    </p:set>
                                    <p:anim calcmode="lin" valueType="num">
                                      <p:cBhvr>
                                        <p:cTn id="37" dur="500" fill="hold"/>
                                        <p:tgtEl>
                                          <p:spTgt spid="21520"/>
                                        </p:tgtEl>
                                        <p:attrNameLst>
                                          <p:attrName>ppt_w</p:attrName>
                                        </p:attrNameLst>
                                      </p:cBhvr>
                                      <p:tavLst>
                                        <p:tav tm="0">
                                          <p:val>
                                            <p:fltVal val="0"/>
                                          </p:val>
                                        </p:tav>
                                        <p:tav tm="100000">
                                          <p:val>
                                            <p:strVal val="#ppt_w"/>
                                          </p:val>
                                        </p:tav>
                                      </p:tavLst>
                                    </p:anim>
                                    <p:anim calcmode="lin" valueType="num">
                                      <p:cBhvr>
                                        <p:cTn id="38" dur="500" fill="hold"/>
                                        <p:tgtEl>
                                          <p:spTgt spid="215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 grpId="0" autoUpdateAnimBg="0"/>
      <p:bldP spid="21515" grpId="0" autoUpdateAnimBg="0"/>
      <p:bldP spid="21518" grpId="0" autoUpdateAnimBg="0"/>
      <p:bldP spid="21519" grpId="0" autoUpdateAnimBg="0"/>
      <p:bldP spid="9"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711" y="2895600"/>
            <a:ext cx="8839200" cy="3785652"/>
          </a:xfrm>
          <a:prstGeom prst="rect">
            <a:avLst/>
          </a:prstGeom>
        </p:spPr>
        <p:txBody>
          <a:bodyPr wrap="square">
            <a:spAutoFit/>
          </a:bodyPr>
          <a:lstStyle/>
          <a:p>
            <a:r>
              <a:rPr lang="fr-FR" dirty="0"/>
              <a:t>Faire un planning, c’est décomposer tout ce que l’on a à faire pour répartir le travail sur une durée déterminée. Décompose donc les semaines qu’il te reste pour que tu n’aies pas du travail qui</a:t>
            </a:r>
            <a:r>
              <a:rPr lang="fr-FR" b="1" dirty="0"/>
              <a:t> s’accumule jusqu’à la veille de l’examen !</a:t>
            </a:r>
            <a:endParaRPr lang="en-US" dirty="0"/>
          </a:p>
          <a:p>
            <a:endParaRPr lang="fr-FR" dirty="0"/>
          </a:p>
          <a:p>
            <a:r>
              <a:rPr lang="fr-FR" b="1" dirty="0">
                <a:solidFill>
                  <a:srgbClr val="FF0000"/>
                </a:solidFill>
              </a:rPr>
              <a:t>Apprendre un programme de brevet ne se fait pas en un jour. </a:t>
            </a:r>
          </a:p>
          <a:p>
            <a:endParaRPr lang="fr-FR" b="1" dirty="0"/>
          </a:p>
          <a:p>
            <a:r>
              <a:rPr lang="fr-FR" b="1" dirty="0"/>
              <a:t>Mais apprendre une partie d’un chapitre, si !</a:t>
            </a:r>
            <a:r>
              <a:rPr lang="fr-FR" dirty="0"/>
              <a:t> Petit à petit, et si tu t’organises bien, tu verras que tu avanceras.</a:t>
            </a:r>
            <a:endParaRPr lang="en-US" dirty="0"/>
          </a:p>
        </p:txBody>
      </p:sp>
      <p:sp>
        <p:nvSpPr>
          <p:cNvPr id="3" name="Rectangle 2"/>
          <p:cNvSpPr/>
          <p:nvPr/>
        </p:nvSpPr>
        <p:spPr>
          <a:xfrm>
            <a:off x="28000" y="0"/>
            <a:ext cx="9116000" cy="830997"/>
          </a:xfrm>
          <a:prstGeom prst="rect">
            <a:avLst/>
          </a:prstGeom>
        </p:spPr>
        <p:txBody>
          <a:bodyPr wrap="square">
            <a:spAutoFit/>
          </a:bodyPr>
          <a:lstStyle/>
          <a:p>
            <a:r>
              <a:rPr lang="fr-FR" b="1" dirty="0"/>
              <a:t>Le planning est la première chose à faire pour préparer le Brevet.</a:t>
            </a:r>
            <a:endParaRPr lang="en-US" dirty="0"/>
          </a:p>
        </p:txBody>
      </p:sp>
      <p:pic>
        <p:nvPicPr>
          <p:cNvPr id="6146" name="Picture 2" descr="Résultat de recherche d'images pour &quot;clipart planning&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609599"/>
            <a:ext cx="3200400" cy="2309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407180"/>
      </p:ext>
    </p:extLst>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able&#10;&#10;Description générée automatiquement">
            <a:extLst>
              <a:ext uri="{FF2B5EF4-FFF2-40B4-BE49-F238E27FC236}">
                <a16:creationId xmlns:a16="http://schemas.microsoft.com/office/drawing/2014/main" id="{2317ACA3-D5B5-42AF-AB64-E987F59BFD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2827" y="386772"/>
            <a:ext cx="3858260" cy="2362200"/>
          </a:xfrm>
          <a:prstGeom prst="rect">
            <a:avLst/>
          </a:prstGeom>
        </p:spPr>
      </p:pic>
      <p:sp>
        <p:nvSpPr>
          <p:cNvPr id="3" name="Rectangle 2"/>
          <p:cNvSpPr/>
          <p:nvPr/>
        </p:nvSpPr>
        <p:spPr>
          <a:xfrm>
            <a:off x="190500" y="4070082"/>
            <a:ext cx="8763000" cy="2769989"/>
          </a:xfrm>
          <a:prstGeom prst="rect">
            <a:avLst/>
          </a:prstGeom>
        </p:spPr>
        <p:txBody>
          <a:bodyPr wrap="square">
            <a:spAutoFit/>
          </a:bodyPr>
          <a:lstStyle/>
          <a:p>
            <a:r>
              <a:rPr lang="fr-FR" sz="1800" b="1" dirty="0"/>
              <a:t>Il est important de ne pas surcharger ton planning</a:t>
            </a:r>
            <a:r>
              <a:rPr lang="fr-FR" sz="1800" dirty="0"/>
              <a:t>. Autrement, tu risques de te démotiver avec des contraintes que tu ne pourras pas respecter ! </a:t>
            </a:r>
            <a:endParaRPr lang="en-US" sz="1800" dirty="0"/>
          </a:p>
          <a:p>
            <a:endParaRPr lang="fr-FR" sz="1800" b="1" dirty="0">
              <a:solidFill>
                <a:srgbClr val="FF0000"/>
              </a:solidFill>
            </a:endParaRPr>
          </a:p>
          <a:p>
            <a:r>
              <a:rPr lang="fr-FR" sz="1800" b="1" dirty="0">
                <a:solidFill>
                  <a:srgbClr val="FF0000"/>
                </a:solidFill>
              </a:rPr>
              <a:t>En t’y prenant à l’avance, tu auras le temps de réviser tous tes programmes scolaires. </a:t>
            </a:r>
            <a:endParaRPr lang="en-US" sz="1800" b="1" dirty="0">
              <a:solidFill>
                <a:srgbClr val="FF0000"/>
              </a:solidFill>
            </a:endParaRPr>
          </a:p>
          <a:p>
            <a:endParaRPr lang="fr-FR" sz="1800" b="1" dirty="0"/>
          </a:p>
          <a:p>
            <a:endParaRPr lang="fr-FR" sz="1800" b="1" dirty="0">
              <a:solidFill>
                <a:srgbClr val="FF0000"/>
              </a:solidFill>
            </a:endParaRPr>
          </a:p>
          <a:p>
            <a:r>
              <a:rPr lang="fr-FR" b="1" dirty="0">
                <a:solidFill>
                  <a:srgbClr val="FF0000"/>
                </a:solidFill>
              </a:rPr>
              <a:t>Repère-toi à l’aide d’un code couleur. Tu peux ensuite fièrement l’accrocher dans ta chambre !</a:t>
            </a:r>
            <a:endParaRPr lang="en-US" sz="1800" dirty="0"/>
          </a:p>
        </p:txBody>
      </p:sp>
      <p:sp>
        <p:nvSpPr>
          <p:cNvPr id="5" name="Oval 4"/>
          <p:cNvSpPr/>
          <p:nvPr/>
        </p:nvSpPr>
        <p:spPr bwMode="auto">
          <a:xfrm>
            <a:off x="5334000" y="2125259"/>
            <a:ext cx="609600" cy="213524"/>
          </a:xfrm>
          <a:prstGeom prst="ellipse">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
        <p:nvSpPr>
          <p:cNvPr id="6" name="Oval 5"/>
          <p:cNvSpPr/>
          <p:nvPr/>
        </p:nvSpPr>
        <p:spPr bwMode="auto">
          <a:xfrm>
            <a:off x="6247655" y="1882378"/>
            <a:ext cx="551906" cy="213524"/>
          </a:xfrm>
          <a:prstGeom prst="ellipse">
            <a:avLst/>
          </a:prstGeom>
          <a:noFill/>
          <a:ln w="762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
        <p:nvSpPr>
          <p:cNvPr id="7" name="Rectangle 6"/>
          <p:cNvSpPr/>
          <p:nvPr/>
        </p:nvSpPr>
        <p:spPr>
          <a:xfrm>
            <a:off x="28000" y="0"/>
            <a:ext cx="9116000" cy="830997"/>
          </a:xfrm>
          <a:prstGeom prst="rect">
            <a:avLst/>
          </a:prstGeom>
        </p:spPr>
        <p:txBody>
          <a:bodyPr wrap="square">
            <a:spAutoFit/>
          </a:bodyPr>
          <a:lstStyle/>
          <a:p>
            <a:r>
              <a:rPr lang="fr-FR" b="1" dirty="0"/>
              <a:t>Le planning est la première chose à faire pour préparer le Brevet.</a:t>
            </a:r>
            <a:endParaRPr lang="en-US" dirty="0"/>
          </a:p>
        </p:txBody>
      </p:sp>
      <p:sp>
        <p:nvSpPr>
          <p:cNvPr id="8" name="ZoneTexte 7">
            <a:extLst>
              <a:ext uri="{FF2B5EF4-FFF2-40B4-BE49-F238E27FC236}">
                <a16:creationId xmlns:a16="http://schemas.microsoft.com/office/drawing/2014/main" id="{86873383-FCF1-4303-AC2D-105C3B16BCAB}"/>
              </a:ext>
            </a:extLst>
          </p:cNvPr>
          <p:cNvSpPr txBox="1"/>
          <p:nvPr/>
        </p:nvSpPr>
        <p:spPr>
          <a:xfrm>
            <a:off x="190499" y="907622"/>
            <a:ext cx="4819047" cy="2246769"/>
          </a:xfrm>
          <a:prstGeom prst="rect">
            <a:avLst/>
          </a:prstGeom>
          <a:noFill/>
        </p:spPr>
        <p:txBody>
          <a:bodyPr wrap="square" rtlCol="0">
            <a:spAutoFit/>
          </a:bodyPr>
          <a:lstStyle/>
          <a:p>
            <a:r>
              <a:rPr lang="fr-FR" sz="2000" dirty="0"/>
              <a:t>Pour chaque jour de la semaine jusqu’au 31 janvier (date du Brevet Blanc) vous choisissez un créneau : </a:t>
            </a:r>
          </a:p>
          <a:p>
            <a:pPr marL="342900" indent="-342900">
              <a:buFont typeface="Wingdings" panose="05000000000000000000" pitchFamily="2" charset="2"/>
              <a:buChar char="q"/>
            </a:pPr>
            <a:r>
              <a:rPr lang="fr-FR" sz="2000" dirty="0"/>
              <a:t>de 15-20 minutes par soir pour les lundi, mardis jeudis et vendredis</a:t>
            </a:r>
          </a:p>
          <a:p>
            <a:pPr marL="342900" indent="-342900">
              <a:buFont typeface="Wingdings" panose="05000000000000000000" pitchFamily="2" charset="2"/>
              <a:buChar char="q"/>
            </a:pPr>
            <a:r>
              <a:rPr lang="fr-FR" sz="2000" dirty="0"/>
              <a:t>De 45 minutes pour les mercredis, samedis et dimanches</a:t>
            </a:r>
          </a:p>
        </p:txBody>
      </p:sp>
      <p:sp>
        <p:nvSpPr>
          <p:cNvPr id="9" name="Oval 4">
            <a:extLst>
              <a:ext uri="{FF2B5EF4-FFF2-40B4-BE49-F238E27FC236}">
                <a16:creationId xmlns:a16="http://schemas.microsoft.com/office/drawing/2014/main" id="{2009517C-079F-463D-A446-8ACA9FDEA814}"/>
              </a:ext>
            </a:extLst>
          </p:cNvPr>
          <p:cNvSpPr/>
          <p:nvPr/>
        </p:nvSpPr>
        <p:spPr bwMode="auto">
          <a:xfrm>
            <a:off x="7160827" y="2125259"/>
            <a:ext cx="609600" cy="213524"/>
          </a:xfrm>
          <a:prstGeom prst="ellipse">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
        <p:nvSpPr>
          <p:cNvPr id="10" name="Oval 4">
            <a:extLst>
              <a:ext uri="{FF2B5EF4-FFF2-40B4-BE49-F238E27FC236}">
                <a16:creationId xmlns:a16="http://schemas.microsoft.com/office/drawing/2014/main" id="{C09503A2-6AE5-4322-86B9-77F3DEF9F929}"/>
              </a:ext>
            </a:extLst>
          </p:cNvPr>
          <p:cNvSpPr/>
          <p:nvPr/>
        </p:nvSpPr>
        <p:spPr bwMode="auto">
          <a:xfrm>
            <a:off x="5828696" y="2094697"/>
            <a:ext cx="609600" cy="213524"/>
          </a:xfrm>
          <a:prstGeom prst="ellipse">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
        <p:nvSpPr>
          <p:cNvPr id="11" name="Oval 4">
            <a:extLst>
              <a:ext uri="{FF2B5EF4-FFF2-40B4-BE49-F238E27FC236}">
                <a16:creationId xmlns:a16="http://schemas.microsoft.com/office/drawing/2014/main" id="{487E4F7F-4C5F-47F8-A700-B3A37BB6E260}"/>
              </a:ext>
            </a:extLst>
          </p:cNvPr>
          <p:cNvSpPr/>
          <p:nvPr/>
        </p:nvSpPr>
        <p:spPr bwMode="auto">
          <a:xfrm>
            <a:off x="6719570" y="2125259"/>
            <a:ext cx="609600" cy="213524"/>
          </a:xfrm>
          <a:prstGeom prst="ellipse">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
        <p:nvSpPr>
          <p:cNvPr id="12" name="Oval 5">
            <a:extLst>
              <a:ext uri="{FF2B5EF4-FFF2-40B4-BE49-F238E27FC236}">
                <a16:creationId xmlns:a16="http://schemas.microsoft.com/office/drawing/2014/main" id="{635715E3-B349-408A-A782-4612C4EB3AEA}"/>
              </a:ext>
            </a:extLst>
          </p:cNvPr>
          <p:cNvSpPr/>
          <p:nvPr/>
        </p:nvSpPr>
        <p:spPr bwMode="auto">
          <a:xfrm>
            <a:off x="7559371" y="1748512"/>
            <a:ext cx="551906" cy="213524"/>
          </a:xfrm>
          <a:prstGeom prst="ellipse">
            <a:avLst/>
          </a:prstGeom>
          <a:noFill/>
          <a:ln w="762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
        <p:nvSpPr>
          <p:cNvPr id="13" name="Oval 5">
            <a:extLst>
              <a:ext uri="{FF2B5EF4-FFF2-40B4-BE49-F238E27FC236}">
                <a16:creationId xmlns:a16="http://schemas.microsoft.com/office/drawing/2014/main" id="{DBA8BAD6-31B8-4B6B-9715-FFBFFB1B6E4B}"/>
              </a:ext>
            </a:extLst>
          </p:cNvPr>
          <p:cNvSpPr/>
          <p:nvPr/>
        </p:nvSpPr>
        <p:spPr bwMode="auto">
          <a:xfrm>
            <a:off x="8001000" y="1045194"/>
            <a:ext cx="551906" cy="213524"/>
          </a:xfrm>
          <a:prstGeom prst="ellipse">
            <a:avLst/>
          </a:prstGeom>
          <a:noFill/>
          <a:ln w="762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
        <p:nvSpPr>
          <p:cNvPr id="14" name="Oval 5">
            <a:extLst>
              <a:ext uri="{FF2B5EF4-FFF2-40B4-BE49-F238E27FC236}">
                <a16:creationId xmlns:a16="http://schemas.microsoft.com/office/drawing/2014/main" id="{8A93EDAC-C5E2-475D-B263-1EFF1BF41FD0}"/>
              </a:ext>
            </a:extLst>
          </p:cNvPr>
          <p:cNvSpPr/>
          <p:nvPr/>
        </p:nvSpPr>
        <p:spPr bwMode="auto">
          <a:xfrm>
            <a:off x="3200400" y="2819400"/>
            <a:ext cx="551906" cy="213524"/>
          </a:xfrm>
          <a:prstGeom prst="ellipse">
            <a:avLst/>
          </a:prstGeom>
          <a:noFill/>
          <a:ln w="762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
        <p:nvSpPr>
          <p:cNvPr id="15" name="Oval 4">
            <a:extLst>
              <a:ext uri="{FF2B5EF4-FFF2-40B4-BE49-F238E27FC236}">
                <a16:creationId xmlns:a16="http://schemas.microsoft.com/office/drawing/2014/main" id="{4D9D2860-BC0C-43F8-A37E-277ABF6B51B1}"/>
              </a:ext>
            </a:extLst>
          </p:cNvPr>
          <p:cNvSpPr/>
          <p:nvPr/>
        </p:nvSpPr>
        <p:spPr bwMode="auto">
          <a:xfrm>
            <a:off x="4320042" y="2227522"/>
            <a:ext cx="609600" cy="213524"/>
          </a:xfrm>
          <a:prstGeom prst="ellipse">
            <a:avLst/>
          </a:prstGeom>
          <a:noFill/>
          <a:ln w="76200" cap="flat" cmpd="sng" algn="ctr">
            <a:solidFill>
              <a:srgbClr val="00B05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sp>
        <p:nvSpPr>
          <p:cNvPr id="16" name="ZoneTexte 15">
            <a:extLst>
              <a:ext uri="{FF2B5EF4-FFF2-40B4-BE49-F238E27FC236}">
                <a16:creationId xmlns:a16="http://schemas.microsoft.com/office/drawing/2014/main" id="{5DE1DD8A-2B28-4343-9555-80471169814C}"/>
              </a:ext>
            </a:extLst>
          </p:cNvPr>
          <p:cNvSpPr txBox="1"/>
          <p:nvPr/>
        </p:nvSpPr>
        <p:spPr>
          <a:xfrm>
            <a:off x="190499" y="3154391"/>
            <a:ext cx="8656915" cy="830997"/>
          </a:xfrm>
          <a:prstGeom prst="rect">
            <a:avLst/>
          </a:prstGeom>
          <a:noFill/>
          <a:ln w="76200">
            <a:solidFill>
              <a:srgbClr val="FF0000"/>
            </a:solidFill>
          </a:ln>
        </p:spPr>
        <p:txBody>
          <a:bodyPr wrap="square" rtlCol="0">
            <a:spAutoFit/>
          </a:bodyPr>
          <a:lstStyle/>
          <a:p>
            <a:r>
              <a:rPr lang="fr-FR" sz="2400" dirty="0">
                <a:solidFill>
                  <a:srgbClr val="00B050"/>
                </a:solidFill>
              </a:rPr>
              <a:t>Pour chaque créneau, vous déterminez à l’avance le chapitre de la matière que vous allez réviser</a:t>
            </a:r>
            <a:endParaRPr lang="fr-FR" dirty="0">
              <a:solidFill>
                <a:srgbClr val="00B050"/>
              </a:solidFill>
            </a:endParaRPr>
          </a:p>
        </p:txBody>
      </p:sp>
    </p:spTree>
    <p:extLst>
      <p:ext uri="{BB962C8B-B14F-4D97-AF65-F5344CB8AC3E}">
        <p14:creationId xmlns:p14="http://schemas.microsoft.com/office/powerpoint/2010/main" val="379273330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9" grpId="0" animBg="1"/>
      <p:bldP spid="10" grpId="0" animBg="1"/>
      <p:bldP spid="11" grpId="0" animBg="1"/>
      <p:bldP spid="12"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132" y="0"/>
            <a:ext cx="8607425" cy="4524315"/>
          </a:xfrm>
          <a:prstGeom prst="rect">
            <a:avLst/>
          </a:prstGeom>
        </p:spPr>
        <p:txBody>
          <a:bodyPr wrap="square">
            <a:spAutoFit/>
          </a:bodyPr>
          <a:lstStyle/>
          <a:p>
            <a:r>
              <a:rPr lang="fr-FR" b="1" dirty="0"/>
              <a:t>Même si c’est évident, il faut être dans de bonnes conditions pour bien travailler. </a:t>
            </a:r>
          </a:p>
          <a:p>
            <a:endParaRPr lang="fr-FR" b="1" dirty="0"/>
          </a:p>
          <a:p>
            <a:r>
              <a:rPr lang="fr-FR" b="1" dirty="0">
                <a:solidFill>
                  <a:srgbClr val="00B050"/>
                </a:solidFill>
              </a:rPr>
              <a:t>Isole-toi dans un endroit où tu te sens bien </a:t>
            </a:r>
            <a:r>
              <a:rPr lang="fr-FR" b="1" dirty="0"/>
              <a:t>et, surtout, insiste sur la concentration en supprimant pendant quelques heures les sources de distraction comme </a:t>
            </a:r>
          </a:p>
          <a:p>
            <a:pPr marL="342900" indent="-342900">
              <a:buFont typeface="Arial" panose="020B0604020202020204" pitchFamily="34" charset="0"/>
              <a:buChar char="•"/>
            </a:pPr>
            <a:r>
              <a:rPr lang="fr-FR" b="1" dirty="0">
                <a:solidFill>
                  <a:srgbClr val="FF0000"/>
                </a:solidFill>
              </a:rPr>
              <a:t>l’ordinateur</a:t>
            </a:r>
          </a:p>
          <a:p>
            <a:pPr marL="342900" indent="-342900">
              <a:buFont typeface="Arial" panose="020B0604020202020204" pitchFamily="34" charset="0"/>
              <a:buChar char="•"/>
            </a:pPr>
            <a:r>
              <a:rPr lang="fr-FR" b="1" dirty="0">
                <a:solidFill>
                  <a:srgbClr val="FF0000"/>
                </a:solidFill>
              </a:rPr>
              <a:t>La console de jeux</a:t>
            </a:r>
          </a:p>
          <a:p>
            <a:pPr marL="342900" indent="-342900">
              <a:buFont typeface="Arial" panose="020B0604020202020204" pitchFamily="34" charset="0"/>
              <a:buChar char="•"/>
            </a:pPr>
            <a:r>
              <a:rPr lang="fr-FR" b="1" dirty="0">
                <a:solidFill>
                  <a:srgbClr val="FF0000"/>
                </a:solidFill>
              </a:rPr>
              <a:t>le réfrigérateur</a:t>
            </a:r>
          </a:p>
          <a:p>
            <a:pPr marL="342900" indent="-342900">
              <a:buFont typeface="Arial" panose="020B0604020202020204" pitchFamily="34" charset="0"/>
              <a:buChar char="•"/>
            </a:pPr>
            <a:r>
              <a:rPr lang="fr-FR" b="1" dirty="0">
                <a:solidFill>
                  <a:srgbClr val="FF0000"/>
                </a:solidFill>
              </a:rPr>
              <a:t>le portable</a:t>
            </a:r>
          </a:p>
          <a:p>
            <a:pPr marL="342900" indent="-342900">
              <a:buFont typeface="Arial" panose="020B0604020202020204" pitchFamily="34" charset="0"/>
              <a:buChar char="•"/>
            </a:pPr>
            <a:r>
              <a:rPr lang="fr-FR" b="1" dirty="0">
                <a:solidFill>
                  <a:srgbClr val="FF0000"/>
                </a:solidFill>
              </a:rPr>
              <a:t>la télé </a:t>
            </a:r>
          </a:p>
          <a:p>
            <a:pPr marL="342900" indent="-342900">
              <a:buFont typeface="Arial" panose="020B0604020202020204" pitchFamily="34" charset="0"/>
              <a:buChar char="•"/>
            </a:pPr>
            <a:r>
              <a:rPr lang="fr-FR" b="1" dirty="0">
                <a:solidFill>
                  <a:srgbClr val="FF0000"/>
                </a:solidFill>
              </a:rPr>
              <a:t>et toutes autres formes de tentations…</a:t>
            </a:r>
            <a:endParaRPr lang="en-US" b="1" dirty="0">
              <a:solidFill>
                <a:srgbClr val="FF0000"/>
              </a:solidFill>
            </a:endParaRPr>
          </a:p>
        </p:txBody>
      </p:sp>
      <p:sp>
        <p:nvSpPr>
          <p:cNvPr id="3" name="AutoShape 2" descr="Résultat de recherche d'images pour &quot;clipart ordinateur&quot;"/>
          <p:cNvSpPr>
            <a:spLocks noChangeAspect="1" noChangeArrowheads="1"/>
          </p:cNvSpPr>
          <p:nvPr/>
        </p:nvSpPr>
        <p:spPr bwMode="auto">
          <a:xfrm>
            <a:off x="155575" y="-2185988"/>
            <a:ext cx="6962775" cy="4562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4" name="Picture 4" descr="Résultat de recherche d'images pour &quot;clipart ordinateur&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1844" y="2376488"/>
            <a:ext cx="2505075" cy="164149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ésultat de recherche d'images pour &quot;clipart portable&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4600686"/>
            <a:ext cx="2469537" cy="21199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1371600" y="4600686"/>
            <a:ext cx="817562" cy="11725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pitchFamily="34" charset="0"/>
            </a:endParaRPr>
          </a:p>
        </p:txBody>
      </p:sp>
      <p:pic>
        <p:nvPicPr>
          <p:cNvPr id="5128" name="Picture 8" descr="Résultat de recherche d'images pour &quot;clipart portable&quot;"/>
          <p:cNvPicPr>
            <a:picLocks noChangeAspect="1" noChangeArrowheads="1"/>
          </p:cNvPicPr>
          <p:nvPr/>
        </p:nvPicPr>
        <p:blipFill rotWithShape="1">
          <a:blip r:embed="rId4">
            <a:extLst>
              <a:ext uri="{28A0092B-C50C-407E-A947-70E740481C1C}">
                <a14:useLocalDpi xmlns:a14="http://schemas.microsoft.com/office/drawing/2010/main" val="0"/>
              </a:ext>
            </a:extLst>
          </a:blip>
          <a:srcRect b="18605"/>
          <a:stretch/>
        </p:blipFill>
        <p:spPr bwMode="auto">
          <a:xfrm>
            <a:off x="7543800" y="3810000"/>
            <a:ext cx="1374221" cy="2577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99824"/>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FE6A3D-0DFC-41AE-BF29-A18730FAC32B}"/>
              </a:ext>
            </a:extLst>
          </p:cNvPr>
          <p:cNvSpPr>
            <a:spLocks noChangeArrowheads="1"/>
          </p:cNvSpPr>
          <p:nvPr/>
        </p:nvSpPr>
        <p:spPr bwMode="auto">
          <a:xfrm>
            <a:off x="152400" y="117693"/>
            <a:ext cx="8305800"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sz="2800" b="1" dirty="0">
                <a:solidFill>
                  <a:srgbClr val="FF0000"/>
                </a:solidFill>
                <a:latin typeface="Arial" panose="020B0604020202020204" pitchFamily="34" charset="0"/>
              </a:rPr>
              <a:t>3 CONSEILS DE BASE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800" b="1" i="0" u="none" strike="noStrike" cap="none" normalizeH="0" baseline="0" dirty="0">
              <a:ln>
                <a:noFill/>
              </a:ln>
              <a:solidFill>
                <a:srgbClr val="FF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800" b="1" i="0" u="none" strike="noStrike" cap="none" normalizeH="0" baseline="0" dirty="0">
                <a:ln>
                  <a:noFill/>
                </a:ln>
                <a:solidFill>
                  <a:srgbClr val="FF0000"/>
                </a:solidFill>
                <a:effectLst/>
                <a:latin typeface="Arial" panose="020B0604020202020204" pitchFamily="34" charset="0"/>
              </a:rPr>
              <a:t>Réviser seul(e)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800" b="1" i="0" u="none" strike="noStrike" cap="none" normalizeH="0" baseline="0" dirty="0">
              <a:ln>
                <a:noFill/>
              </a:ln>
              <a:solidFill>
                <a:srgbClr val="FF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a:ln>
                  <a:noFill/>
                </a:ln>
                <a:solidFill>
                  <a:schemeClr val="tx1"/>
                </a:solidFill>
                <a:effectLst/>
                <a:latin typeface="Arial" panose="020B0604020202020204" pitchFamily="34" charset="0"/>
              </a:rPr>
              <a:t>Tu peux tout à fait préférer travailler seul(e) pour te concentrer sur tes objectifs</a:t>
            </a:r>
            <a:r>
              <a:rPr kumimoji="0" lang="fr-FR" altLang="fr-FR" sz="1800" b="0" i="0" u="none" strike="noStrike" cap="none" normalizeH="0" baseline="0" dirty="0">
                <a:ln>
                  <a:noFill/>
                </a:ln>
                <a:solidFill>
                  <a:schemeClr val="tx1"/>
                </a:solidFill>
                <a:effectLst/>
                <a:latin typeface="Arial" panose="020B0604020202020204" pitchFamily="34" charset="0"/>
              </a:rPr>
              <a:t>. </a:t>
            </a:r>
            <a:endParaRPr kumimoji="0" lang="fr-FR" altLang="fr-FR" sz="7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800" b="1" i="0" u="none" strike="noStrike" cap="none" normalizeH="0" baseline="0" dirty="0">
              <a:ln>
                <a:noFill/>
              </a:ln>
              <a:solidFill>
                <a:srgbClr val="FF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800" b="1" i="0" u="none" strike="noStrike" cap="none" normalizeH="0" baseline="0" dirty="0">
                <a:ln>
                  <a:noFill/>
                </a:ln>
                <a:solidFill>
                  <a:srgbClr val="FF0000"/>
                </a:solidFill>
                <a:effectLst/>
                <a:latin typeface="Arial" panose="020B0604020202020204" pitchFamily="34" charset="0"/>
              </a:rPr>
              <a:t>Demander de l’aide à ta famille (parents, frères et </a:t>
            </a:r>
            <a:r>
              <a:rPr kumimoji="0" lang="fr-FR" altLang="fr-FR" sz="2800" b="1" i="0" u="none" strike="noStrike" cap="none" normalizeH="0" baseline="0" dirty="0" err="1">
                <a:ln>
                  <a:noFill/>
                </a:ln>
                <a:solidFill>
                  <a:srgbClr val="FF0000"/>
                </a:solidFill>
                <a:effectLst/>
                <a:latin typeface="Arial" panose="020B0604020202020204" pitchFamily="34" charset="0"/>
              </a:rPr>
              <a:t>soeurs</a:t>
            </a:r>
            <a:r>
              <a:rPr kumimoji="0" lang="fr-FR" altLang="fr-FR" sz="2800" b="1" i="0" u="none" strike="noStrike" cap="none" normalizeH="0" baseline="0" dirty="0">
                <a:ln>
                  <a:noFill/>
                </a:ln>
                <a:solidFill>
                  <a:srgbClr val="FF0000"/>
                </a:solidFill>
                <a:effectLst/>
                <a:latin typeface="Arial" panose="020B0604020202020204" pitchFamily="34" charset="0"/>
              </a:rPr>
              <a:t> plus âgés)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a:ln>
                  <a:noFill/>
                </a:ln>
                <a:solidFill>
                  <a:schemeClr val="tx1"/>
                </a:solidFill>
                <a:effectLst/>
                <a:latin typeface="Arial" panose="020B0604020202020204" pitchFamily="34" charset="0"/>
              </a:rPr>
              <a:t>Une autre option est de demander de l’aide à ta famille</a:t>
            </a:r>
            <a:r>
              <a:rPr kumimoji="0" lang="fr-FR" altLang="fr-FR" sz="1800" b="0" i="0" u="none" strike="noStrike" cap="none" normalizeH="0" baseline="0" dirty="0">
                <a:ln>
                  <a:noFill/>
                </a:ln>
                <a:solidFill>
                  <a:schemeClr val="tx1"/>
                </a:solidFill>
                <a:effectLst/>
                <a:latin typeface="Arial" panose="020B0604020202020204" pitchFamily="34" charset="0"/>
              </a:rPr>
              <a:t>. Chacun a sa manière de réviser et certains élèves se découragent vite lorsqu’ils sont seuls devant leurs fiches. U</a:t>
            </a:r>
            <a:r>
              <a:rPr kumimoji="0" lang="fr-FR" altLang="fr-FR" sz="1800" b="1" i="0" u="none" strike="noStrike" cap="none" normalizeH="0" baseline="0" dirty="0">
                <a:ln>
                  <a:noFill/>
                </a:ln>
                <a:solidFill>
                  <a:schemeClr val="tx1"/>
                </a:solidFill>
                <a:effectLst/>
                <a:latin typeface="Arial" panose="020B0604020202020204" pitchFamily="34" charset="0"/>
              </a:rPr>
              <a:t>ne bonne idée pourrait être de demander à ta famille de te questionner sur tel ou tel cours</a:t>
            </a:r>
            <a:r>
              <a:rPr kumimoji="0" lang="fr-FR" altLang="fr-FR" sz="1800" b="0" i="0" u="none" strike="noStrike" cap="none" normalizeH="0" baseline="0" dirty="0">
                <a:ln>
                  <a:noFill/>
                </a:ln>
                <a:solidFill>
                  <a:schemeClr val="tx1"/>
                </a:solidFill>
                <a:effectLst/>
                <a:latin typeface="Arial" panose="020B0604020202020204" pitchFamily="34" charset="0"/>
              </a:rPr>
              <a:t>.</a:t>
            </a:r>
            <a:br>
              <a:rPr kumimoji="0" lang="fr-FR" altLang="fr-FR" sz="1800" b="0" i="0" u="none" strike="noStrike" cap="none" normalizeH="0" baseline="0" dirty="0">
                <a:ln>
                  <a:noFill/>
                </a:ln>
                <a:solidFill>
                  <a:schemeClr val="tx1"/>
                </a:solidFill>
                <a:effectLst/>
                <a:latin typeface="Arial" panose="020B0604020202020204" pitchFamily="34" charset="0"/>
              </a:rPr>
            </a:br>
            <a:endParaRPr kumimoji="0" lang="fr-FR" altLang="fr-FR" sz="2800" b="1" i="0" u="none" strike="noStrike" cap="none" normalizeH="0" baseline="0" dirty="0">
              <a:ln>
                <a:noFill/>
              </a:ln>
              <a:solidFill>
                <a:srgbClr val="FF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800" b="1" i="0" u="none" strike="noStrike" cap="none" normalizeH="0" baseline="0" dirty="0">
                <a:ln>
                  <a:noFill/>
                </a:ln>
                <a:solidFill>
                  <a:srgbClr val="FF0000"/>
                </a:solidFill>
                <a:effectLst/>
                <a:latin typeface="Arial" panose="020B0604020202020204" pitchFamily="34" charset="0"/>
              </a:rPr>
              <a:t>Réviser avec quelques camarades de classe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a:ln>
                  <a:noFill/>
                </a:ln>
                <a:solidFill>
                  <a:schemeClr val="tx1"/>
                </a:solidFill>
                <a:effectLst/>
                <a:latin typeface="Arial" panose="020B0604020202020204" pitchFamily="34" charset="0"/>
              </a:rPr>
              <a:t>Tu peux te retrouver avec des camarades de classe pour travailler en groupe.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79853892"/>
      </p:ext>
    </p:ext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991600" cy="5016758"/>
          </a:xfrm>
          <a:prstGeom prst="rect">
            <a:avLst/>
          </a:prstGeom>
        </p:spPr>
        <p:txBody>
          <a:bodyPr wrap="square">
            <a:spAutoFit/>
          </a:bodyPr>
          <a:lstStyle/>
          <a:p>
            <a:r>
              <a:rPr lang="fr-FR" sz="2000" dirty="0"/>
              <a:t>1 - Je planifie mes révisions selon mes disponibilités assez longtemps à l’avance. </a:t>
            </a:r>
          </a:p>
          <a:p>
            <a:endParaRPr lang="fr-FR" sz="2000" dirty="0"/>
          </a:p>
          <a:p>
            <a:r>
              <a:rPr lang="fr-FR" sz="2000" dirty="0"/>
              <a:t>2 - Je relis chaque leçon, qui a préalablement été apprise.</a:t>
            </a:r>
            <a:endParaRPr lang="en-US" sz="2000" dirty="0"/>
          </a:p>
          <a:p>
            <a:endParaRPr lang="fr-FR" sz="2000" dirty="0"/>
          </a:p>
          <a:p>
            <a:r>
              <a:rPr lang="fr-FR" sz="2000" dirty="0"/>
              <a:t>3 - Pour chaque leçon, je fais une fiche en notant le titre général et les titres des grandes parties du chapitre. Il s’agit d’un plan détaillé. Je note les mots importants, les définitions, les noms des personnages, ...</a:t>
            </a:r>
            <a:endParaRPr lang="en-US" sz="2000" dirty="0"/>
          </a:p>
          <a:p>
            <a:endParaRPr lang="fr-FR" sz="2000" dirty="0"/>
          </a:p>
          <a:p>
            <a:r>
              <a:rPr lang="fr-FR" sz="2000" dirty="0"/>
              <a:t>4 - Si je ne comprends pas quelque chose, je consulte mon professeur avec </a:t>
            </a:r>
            <a:r>
              <a:rPr lang="fr-FR" sz="2000" dirty="0" err="1"/>
              <a:t>Pronote</a:t>
            </a:r>
            <a:r>
              <a:rPr lang="fr-FR" sz="2000" dirty="0"/>
              <a:t>.</a:t>
            </a:r>
            <a:endParaRPr lang="en-US" sz="2000" dirty="0"/>
          </a:p>
          <a:p>
            <a:endParaRPr lang="fr-FR" sz="2000" dirty="0"/>
          </a:p>
          <a:p>
            <a:r>
              <a:rPr lang="fr-FR" sz="2000" dirty="0"/>
              <a:t>5 - Je vérifie que je connais ma leçon en me faisant interroger ou en me posant des questions.</a:t>
            </a:r>
            <a:endParaRPr lang="en-US" sz="2000" dirty="0"/>
          </a:p>
          <a:p>
            <a:endParaRPr lang="fr-FR" sz="2000" dirty="0"/>
          </a:p>
          <a:p>
            <a:r>
              <a:rPr lang="fr-FR" sz="2000" dirty="0"/>
              <a:t>7 - Je regarde mes devoirs et leurs corrections.</a:t>
            </a:r>
            <a:endParaRPr lang="en-US" sz="2000" dirty="0"/>
          </a:p>
        </p:txBody>
      </p:sp>
    </p:spTree>
    <p:extLst>
      <p:ext uri="{BB962C8B-B14F-4D97-AF65-F5344CB8AC3E}">
        <p14:creationId xmlns:p14="http://schemas.microsoft.com/office/powerpoint/2010/main" val="714545511"/>
      </p:ext>
    </p:extLst>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23" y="0"/>
            <a:ext cx="9107277" cy="6001643"/>
          </a:xfrm>
          <a:prstGeom prst="rect">
            <a:avLst/>
          </a:prstGeom>
        </p:spPr>
        <p:txBody>
          <a:bodyPr wrap="square">
            <a:spAutoFit/>
          </a:bodyPr>
          <a:lstStyle/>
          <a:p>
            <a:r>
              <a:rPr lang="fr-FR" b="1" dirty="0">
                <a:solidFill>
                  <a:srgbClr val="FF0000"/>
                </a:solidFill>
              </a:rPr>
              <a:t>CONCENTRE-TOI </a:t>
            </a:r>
            <a:endParaRPr lang="en-US" dirty="0">
              <a:solidFill>
                <a:srgbClr val="FF0000"/>
              </a:solidFill>
            </a:endParaRPr>
          </a:p>
          <a:p>
            <a:r>
              <a:rPr lang="fr-FR" sz="1800" b="1" dirty="0"/>
              <a:t>la méthode POMODORO</a:t>
            </a:r>
            <a:r>
              <a:rPr lang="fr-FR" sz="1800" dirty="0"/>
              <a:t>, (« tomate » en italien)</a:t>
            </a:r>
          </a:p>
          <a:p>
            <a:r>
              <a:rPr lang="fr-FR" sz="1800" dirty="0"/>
              <a:t> Cela fait référence à un minuteur de cuisine en forme de tomate.</a:t>
            </a:r>
          </a:p>
          <a:p>
            <a:r>
              <a:rPr lang="fr-FR" sz="1800" dirty="0"/>
              <a:t> On s’en sert comme alerte pour prévoir le temps de cuisson. </a:t>
            </a:r>
          </a:p>
          <a:p>
            <a:endParaRPr lang="fr-FR" sz="1800" dirty="0"/>
          </a:p>
          <a:p>
            <a:r>
              <a:rPr lang="fr-FR" sz="1800" dirty="0"/>
              <a:t>Il faut que tu te serves d’une alarme qui va te permettre de te fixer</a:t>
            </a:r>
          </a:p>
          <a:p>
            <a:r>
              <a:rPr lang="fr-FR" sz="1800" dirty="0"/>
              <a:t>un temps et d’y tenir. </a:t>
            </a:r>
            <a:endParaRPr lang="en-US" sz="1800" dirty="0"/>
          </a:p>
          <a:p>
            <a:endParaRPr lang="fr-FR" sz="1800" b="1" dirty="0"/>
          </a:p>
          <a:p>
            <a:r>
              <a:rPr lang="fr-FR" sz="1800" b="1" dirty="0">
                <a:solidFill>
                  <a:srgbClr val="FF0000"/>
                </a:solidFill>
              </a:rPr>
              <a:t>Découper son temps de travail pour</a:t>
            </a:r>
            <a:r>
              <a:rPr lang="fr-FR" sz="1800" dirty="0">
                <a:solidFill>
                  <a:srgbClr val="FF0000"/>
                </a:solidFill>
              </a:rPr>
              <a:t> </a:t>
            </a:r>
            <a:r>
              <a:rPr lang="fr-FR" sz="1800" b="1" dirty="0">
                <a:solidFill>
                  <a:srgbClr val="FF0000"/>
                </a:solidFill>
              </a:rPr>
              <a:t>alterner période de grande concentration et période de repos total.</a:t>
            </a:r>
            <a:endParaRPr lang="en-US" sz="1800" dirty="0">
              <a:solidFill>
                <a:srgbClr val="FF0000"/>
              </a:solidFill>
            </a:endParaRPr>
          </a:p>
          <a:p>
            <a:pPr lvl="0"/>
            <a:endParaRPr lang="fr-FR" sz="1800" b="1" dirty="0"/>
          </a:p>
          <a:p>
            <a:pPr lvl="0"/>
            <a:r>
              <a:rPr lang="fr-FR" sz="1800" b="1" dirty="0"/>
              <a:t>Choisir la tâche à accomplir</a:t>
            </a:r>
          </a:p>
          <a:p>
            <a:pPr lvl="0"/>
            <a:endParaRPr lang="en-US" sz="1800" dirty="0"/>
          </a:p>
          <a:p>
            <a:pPr lvl="0"/>
            <a:r>
              <a:rPr lang="fr-FR" sz="1800" b="1" dirty="0"/>
              <a:t>Mettre une minuterie de 25 minutes, et commencer à travailler</a:t>
            </a:r>
            <a:r>
              <a:rPr lang="fr-FR" sz="1800" dirty="0"/>
              <a:t>. </a:t>
            </a:r>
          </a:p>
          <a:p>
            <a:pPr lvl="0"/>
            <a:r>
              <a:rPr lang="fr-FR" sz="1800" b="1" dirty="0">
                <a:solidFill>
                  <a:srgbClr val="00B050"/>
                </a:solidFill>
              </a:rPr>
              <a:t> </a:t>
            </a:r>
            <a:endParaRPr lang="en-US" sz="1800" b="1" dirty="0">
              <a:solidFill>
                <a:srgbClr val="00B050"/>
              </a:solidFill>
            </a:endParaRPr>
          </a:p>
          <a:p>
            <a:pPr lvl="0"/>
            <a:endParaRPr lang="fr-FR" sz="1800" b="1" dirty="0"/>
          </a:p>
          <a:p>
            <a:pPr lvl="0"/>
            <a:r>
              <a:rPr lang="fr-FR" sz="1800" b="1" dirty="0"/>
              <a:t>Prendre une pause de 5 minutes</a:t>
            </a:r>
            <a:r>
              <a:rPr lang="fr-FR" sz="1800" dirty="0"/>
              <a:t>. </a:t>
            </a:r>
          </a:p>
          <a:p>
            <a:pPr lvl="0"/>
            <a:endParaRPr lang="en-US" sz="1800" dirty="0"/>
          </a:p>
          <a:p>
            <a:pPr lvl="0"/>
            <a:r>
              <a:rPr lang="fr-FR" sz="1800" b="1" dirty="0"/>
              <a:t>Le soir recommence 1 fois ce cycle travail/pause.</a:t>
            </a:r>
          </a:p>
          <a:p>
            <a:pPr lvl="0"/>
            <a:r>
              <a:rPr lang="fr-FR" sz="1800" b="1" dirty="0"/>
              <a:t>Le mercredi et le </a:t>
            </a:r>
            <a:r>
              <a:rPr lang="fr-FR" sz="1800" b="1" dirty="0" err="1"/>
              <a:t>week</a:t>
            </a:r>
            <a:r>
              <a:rPr lang="fr-FR" sz="1800" b="1" dirty="0"/>
              <a:t> end recommence plusieurs fois ce cycle travail/pause</a:t>
            </a:r>
            <a:endParaRPr lang="en-US" sz="1800" dirty="0"/>
          </a:p>
          <a:p>
            <a:pPr lvl="0"/>
            <a:endParaRPr lang="fr-FR" sz="1800" b="1" dirty="0"/>
          </a:p>
        </p:txBody>
      </p:sp>
      <p:pic>
        <p:nvPicPr>
          <p:cNvPr id="1026" name="Picture 2" descr="Image associé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0296"/>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824466"/>
      </p:ext>
    </p:extLst>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C3BBA3-69F4-4E24-AE29-BC78E37A733F}"/>
              </a:ext>
            </a:extLst>
          </p:cNvPr>
          <p:cNvSpPr>
            <a:spLocks noGrp="1"/>
          </p:cNvSpPr>
          <p:nvPr>
            <p:ph type="title"/>
          </p:nvPr>
        </p:nvSpPr>
        <p:spPr/>
        <p:txBody>
          <a:bodyPr/>
          <a:lstStyle/>
          <a:p>
            <a:endParaRPr lang="fr-FR"/>
          </a:p>
        </p:txBody>
      </p:sp>
      <p:sp>
        <p:nvSpPr>
          <p:cNvPr id="5" name="ZoneTexte 4">
            <a:extLst>
              <a:ext uri="{FF2B5EF4-FFF2-40B4-BE49-F238E27FC236}">
                <a16:creationId xmlns:a16="http://schemas.microsoft.com/office/drawing/2014/main" id="{EDFEEBD2-FCA7-4061-A03A-922908ECB630}"/>
              </a:ext>
            </a:extLst>
          </p:cNvPr>
          <p:cNvSpPr txBox="1"/>
          <p:nvPr/>
        </p:nvSpPr>
        <p:spPr>
          <a:xfrm>
            <a:off x="1915338" y="576090"/>
            <a:ext cx="7228662" cy="6278642"/>
          </a:xfrm>
          <a:prstGeom prst="rect">
            <a:avLst/>
          </a:prstGeom>
          <a:solidFill>
            <a:schemeClr val="accent6">
              <a:lumMod val="75000"/>
            </a:schemeClr>
          </a:solidFill>
          <a:ln w="57150">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a:ea typeface="+mn-ea"/>
                <a:cs typeface="+mn-cs"/>
              </a:rPr>
              <a:t>Vous pouvez télécharger l'application incontournable pour réviser les chapitres d'Histoire, de Géographie et d'EMC pour le DNB (Diplôme National du Brevet).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a:ea typeface="+mn-ea"/>
                <a:cs typeface="+mn-cs"/>
              </a:rPr>
              <a:t>Pour cela, (re)copiez le lien suivant dans le navigateur de votre smartphone ou tablette (Safari ou Samsung Internet)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a:ea typeface="+mn-ea"/>
                <a:cs typeface="+mn-cs"/>
              </a:rPr>
              <a:t> </a:t>
            </a:r>
            <a:r>
              <a:rPr kumimoji="0" lang="fr-FR" sz="3600" b="0" i="0" u="none" strike="noStrike" kern="1200" cap="none" spc="0" normalizeH="0" baseline="0" noProof="0" dirty="0">
                <a:ln>
                  <a:noFill/>
                </a:ln>
                <a:solidFill>
                  <a:prstClr val="black"/>
                </a:solidFill>
                <a:effectLst/>
                <a:uLnTx/>
                <a:uFillTx/>
                <a:latin typeface="Calibri"/>
                <a:ea typeface="+mn-ea"/>
                <a:cs typeface="+mn-cs"/>
                <a:hlinkClick r:id="rId2"/>
              </a:rPr>
              <a:t>https://jrx26.glideapp.io/</a:t>
            </a:r>
            <a:endParaRPr kumimoji="0" lang="fr-FR" sz="3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a:ea typeface="+mn-ea"/>
                <a:cs typeface="+mn-cs"/>
              </a:rPr>
              <a:t>Pour en faire une application vous devez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a:ea typeface="+mn-ea"/>
                <a:cs typeface="+mn-cs"/>
              </a:rPr>
              <a:t>- Sur IOS (</a:t>
            </a:r>
            <a:r>
              <a:rPr kumimoji="0" lang="fr-FR" sz="2400" b="0" i="0" u="none" strike="noStrike" kern="1200" cap="none" spc="0" normalizeH="0" baseline="0" noProof="0" dirty="0" err="1">
                <a:ln>
                  <a:noFill/>
                </a:ln>
                <a:solidFill>
                  <a:prstClr val="white"/>
                </a:solidFill>
                <a:effectLst/>
                <a:uLnTx/>
                <a:uFillTx/>
                <a:latin typeface="Calibri"/>
                <a:ea typeface="+mn-ea"/>
                <a:cs typeface="+mn-cs"/>
              </a:rPr>
              <a:t>Iphone</a:t>
            </a:r>
            <a:r>
              <a:rPr kumimoji="0" lang="fr-FR" sz="2400" b="0" i="0" u="none" strike="noStrike" kern="1200" cap="none" spc="0" normalizeH="0" baseline="0" noProof="0" dirty="0">
                <a:ln>
                  <a:noFill/>
                </a:ln>
                <a:solidFill>
                  <a:prstClr val="white"/>
                </a:solidFill>
                <a:effectLst/>
                <a:uLnTx/>
                <a:uFillTx/>
                <a:latin typeface="Calibri"/>
                <a:ea typeface="+mn-ea"/>
                <a:cs typeface="+mn-cs"/>
              </a:rPr>
              <a:t>) : Cliquez en bas sur le carré avec la flèche en direction du haut puis sélectionnez "sur l'écran d'accueil".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libri"/>
                <a:ea typeface="+mn-ea"/>
                <a:cs typeface="+mn-cs"/>
              </a:rPr>
              <a:t>- Sur </a:t>
            </a:r>
            <a:r>
              <a:rPr kumimoji="0" lang="fr-FR" sz="2400" b="0" i="0" u="none" strike="noStrike" kern="1200" cap="none" spc="0" normalizeH="0" baseline="0" noProof="0" dirty="0" err="1">
                <a:ln>
                  <a:noFill/>
                </a:ln>
                <a:solidFill>
                  <a:prstClr val="white"/>
                </a:solidFill>
                <a:effectLst/>
                <a:uLnTx/>
                <a:uFillTx/>
                <a:latin typeface="Calibri"/>
                <a:ea typeface="+mn-ea"/>
                <a:cs typeface="+mn-cs"/>
              </a:rPr>
              <a:t>Androïd</a:t>
            </a:r>
            <a:r>
              <a:rPr kumimoji="0" lang="fr-FR" sz="2400" b="0" i="0" u="none" strike="noStrike" kern="1200" cap="none" spc="0" normalizeH="0" baseline="0" noProof="0" dirty="0">
                <a:ln>
                  <a:noFill/>
                </a:ln>
                <a:solidFill>
                  <a:prstClr val="white"/>
                </a:solidFill>
                <a:effectLst/>
                <a:uLnTx/>
                <a:uFillTx/>
                <a:latin typeface="Calibri"/>
                <a:ea typeface="+mn-ea"/>
                <a:cs typeface="+mn-cs"/>
              </a:rPr>
              <a:t> : Cliquez sur les trois barres horizontales en bas à droite puis sélectionnez "+ Ajouter à la page" et enfin "Ecran applis"</a:t>
            </a:r>
          </a:p>
        </p:txBody>
      </p:sp>
      <p:pic>
        <p:nvPicPr>
          <p:cNvPr id="7" name="Espace réservé du contenu 6" descr="Une image contenant texte, capture d’écran&#10;&#10;Description générée automatiquement">
            <a:extLst>
              <a:ext uri="{FF2B5EF4-FFF2-40B4-BE49-F238E27FC236}">
                <a16:creationId xmlns:a16="http://schemas.microsoft.com/office/drawing/2014/main" id="{2F8BFADC-312F-41A1-B82A-56FE1DD37C5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22" y="990601"/>
            <a:ext cx="1918160" cy="4191000"/>
          </a:xfrm>
        </p:spPr>
      </p:pic>
      <p:sp>
        <p:nvSpPr>
          <p:cNvPr id="9" name="ZoneTexte 8">
            <a:extLst>
              <a:ext uri="{FF2B5EF4-FFF2-40B4-BE49-F238E27FC236}">
                <a16:creationId xmlns:a16="http://schemas.microsoft.com/office/drawing/2014/main" id="{9A503A66-F90D-4CC9-ABD4-4E3CD17177B0}"/>
              </a:ext>
            </a:extLst>
          </p:cNvPr>
          <p:cNvSpPr txBox="1"/>
          <p:nvPr/>
        </p:nvSpPr>
        <p:spPr>
          <a:xfrm>
            <a:off x="-5644" y="-24599"/>
            <a:ext cx="9149644" cy="461665"/>
          </a:xfrm>
          <a:prstGeom prst="rect">
            <a:avLst/>
          </a:prstGeom>
          <a:solidFill>
            <a:schemeClr val="bg2"/>
          </a:solidFill>
          <a:ln w="57150">
            <a:solidFill>
              <a:schemeClr val="accent6"/>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L'application pour réviser le DNB en Histoire-Géographie-EMC</a:t>
            </a:r>
          </a:p>
        </p:txBody>
      </p:sp>
    </p:spTree>
    <p:extLst>
      <p:ext uri="{BB962C8B-B14F-4D97-AF65-F5344CB8AC3E}">
        <p14:creationId xmlns:p14="http://schemas.microsoft.com/office/powerpoint/2010/main" val="4277368263"/>
      </p:ext>
    </p:extLst>
  </p:cSld>
  <p:clrMapOvr>
    <a:masterClrMapping/>
  </p:clrMapOvr>
</p:sld>
</file>

<file path=ppt/theme/theme1.xml><?xml version="1.0" encoding="utf-8"?>
<a:theme xmlns:a="http://schemas.openxmlformats.org/drawingml/2006/main" name="Géomètre">
  <a:themeElements>
    <a:clrScheme name="Géomètre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Géomètr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alt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alt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Géomètre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Géomètre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Géomètre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Géomètre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Géomètre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Géomètre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Géomètre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Géomètre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Designs\Géomètre.pot</Template>
  <TotalTime>7455</TotalTime>
  <Words>1183</Words>
  <Application>Microsoft Office PowerPoint</Application>
  <PresentationFormat>Affichage à l'écran (4:3)</PresentationFormat>
  <Paragraphs>120</Paragraphs>
  <Slides>14</Slides>
  <Notes>2</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14</vt:i4>
      </vt:variant>
    </vt:vector>
  </HeadingPairs>
  <TitlesOfParts>
    <vt:vector size="21" baseType="lpstr">
      <vt:lpstr>Arial</vt:lpstr>
      <vt:lpstr>Calibri</vt:lpstr>
      <vt:lpstr>Tahoma</vt:lpstr>
      <vt:lpstr>Times New Roman</vt:lpstr>
      <vt:lpstr>Wingdings</vt:lpstr>
      <vt:lpstr>Géomètre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particulier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Une méthode pour traiter  la question sur documents  au brevet des collèges</dc:title>
  <dc:creator>VENIEN</dc:creator>
  <cp:lastModifiedBy>frederic Roussel</cp:lastModifiedBy>
  <cp:revision>140</cp:revision>
  <cp:lastPrinted>2022-01-04T15:42:24Z</cp:lastPrinted>
  <dcterms:created xsi:type="dcterms:W3CDTF">2001-10-03T13:59:20Z</dcterms:created>
  <dcterms:modified xsi:type="dcterms:W3CDTF">2022-01-12T16:04:58Z</dcterms:modified>
</cp:coreProperties>
</file>