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4" r:id="rId3"/>
    <p:sldId id="27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3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00A44-47BC-41D8-AA7C-5DC03C38023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8484A-0952-445B-8C77-C0669A97AC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0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484A-0952-445B-8C77-C0669A97AC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4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D665-2DCF-4CAB-9AD4-4515699E7A9E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353-F2F5-4F33-92F1-9D4DA2C6B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D665-2DCF-4CAB-9AD4-4515699E7A9E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353-F2F5-4F33-92F1-9D4DA2C6B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D665-2DCF-4CAB-9AD4-4515699E7A9E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353-F2F5-4F33-92F1-9D4DA2C6B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D665-2DCF-4CAB-9AD4-4515699E7A9E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353-F2F5-4F33-92F1-9D4DA2C6B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D665-2DCF-4CAB-9AD4-4515699E7A9E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353-F2F5-4F33-92F1-9D4DA2C6B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D665-2DCF-4CAB-9AD4-4515699E7A9E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353-F2F5-4F33-92F1-9D4DA2C6B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D665-2DCF-4CAB-9AD4-4515699E7A9E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353-F2F5-4F33-92F1-9D4DA2C6B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D665-2DCF-4CAB-9AD4-4515699E7A9E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353-F2F5-4F33-92F1-9D4DA2C6B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D665-2DCF-4CAB-9AD4-4515699E7A9E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353-F2F5-4F33-92F1-9D4DA2C6B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D665-2DCF-4CAB-9AD4-4515699E7A9E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353-F2F5-4F33-92F1-9D4DA2C6B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D665-2DCF-4CAB-9AD4-4515699E7A9E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353-F2F5-4F33-92F1-9D4DA2C6B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D665-2DCF-4CAB-9AD4-4515699E7A9E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7353-F2F5-4F33-92F1-9D4DA2C6B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181600" y="193895"/>
            <a:ext cx="446722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sz="4400" b="1" u="sng" dirty="0">
                <a:solidFill>
                  <a:srgbClr val="FF0000"/>
                </a:solidFill>
              </a:rPr>
              <a:t>« Devoir de mémoire en 3ème»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Image 2" descr="Une image contenant grave, cimetière, plein air, ciel&#10;&#10;Description générée automatiquement">
            <a:extLst>
              <a:ext uri="{FF2B5EF4-FFF2-40B4-BE49-F238E27FC236}">
                <a16:creationId xmlns:a16="http://schemas.microsoft.com/office/drawing/2014/main" id="{C12D22BB-2A58-5378-2FB0-8844F0758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14600"/>
            <a:ext cx="3592148" cy="4038600"/>
          </a:xfrm>
          <a:prstGeom prst="rect">
            <a:avLst/>
          </a:prstGeom>
        </p:spPr>
      </p:pic>
      <p:pic>
        <p:nvPicPr>
          <p:cNvPr id="5" name="Image 4" descr="Une image contenant plein air, ciel, arbre, herbe&#10;&#10;Description générée automatiquement">
            <a:extLst>
              <a:ext uri="{FF2B5EF4-FFF2-40B4-BE49-F238E27FC236}">
                <a16:creationId xmlns:a16="http://schemas.microsoft.com/office/drawing/2014/main" id="{E44AD8E7-A92F-DA61-00C8-A15764AB1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4876799" cy="3297934"/>
          </a:xfrm>
          <a:prstGeom prst="rect">
            <a:avLst/>
          </a:prstGeom>
        </p:spPr>
      </p:pic>
      <p:pic>
        <p:nvPicPr>
          <p:cNvPr id="7" name="Image 6" descr="Une image contenant plein air, bâtiment, Conception urbaine, arbre&#10;&#10;Description générée automatiquement">
            <a:extLst>
              <a:ext uri="{FF2B5EF4-FFF2-40B4-BE49-F238E27FC236}">
                <a16:creationId xmlns:a16="http://schemas.microsoft.com/office/drawing/2014/main" id="{683839CF-049E-1FB0-5F0D-904D43FB28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37898"/>
            <a:ext cx="5181600" cy="3451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04800"/>
            <a:ext cx="762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Voyage du 10 au 12 avril 2024</a:t>
            </a:r>
          </a:p>
          <a:p>
            <a:endParaRPr lang="fr-FR" dirty="0"/>
          </a:p>
          <a:p>
            <a:endParaRPr lang="en-US" sz="20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C7276E-5FBF-B6BD-BDB5-3FB7C1DFC364}"/>
              </a:ext>
            </a:extLst>
          </p:cNvPr>
          <p:cNvSpPr txBox="1"/>
          <p:nvPr/>
        </p:nvSpPr>
        <p:spPr>
          <a:xfrm>
            <a:off x="304800" y="121920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Le site de Verdun (première guerre mondiale)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Le camp du Struthof (deuxième guerre mondiale)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Le parlement européen de Strasbourg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8E544B-3E35-CF5F-E52A-9A201283515E}"/>
              </a:ext>
            </a:extLst>
          </p:cNvPr>
          <p:cNvSpPr txBox="1"/>
          <p:nvPr/>
        </p:nvSpPr>
        <p:spPr>
          <a:xfrm>
            <a:off x="5105400" y="13716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2 nuits en Auberge de Jeunesse</a:t>
            </a:r>
          </a:p>
          <a:p>
            <a:r>
              <a:rPr lang="fr-FR" sz="2400" dirty="0"/>
              <a:t>- Verdun</a:t>
            </a:r>
          </a:p>
          <a:p>
            <a:r>
              <a:rPr lang="fr-FR" sz="2400" dirty="0"/>
              <a:t>- Saverne</a:t>
            </a:r>
          </a:p>
          <a:p>
            <a:endParaRPr lang="fr-FR" sz="2400" dirty="0"/>
          </a:p>
          <a:p>
            <a:r>
              <a:rPr lang="fr-FR" sz="2400" dirty="0"/>
              <a:t>Transports en car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4BA189-FAEA-75D1-A300-4A67D9C5B848}"/>
              </a:ext>
            </a:extLst>
          </p:cNvPr>
          <p:cNvSpPr txBox="1"/>
          <p:nvPr/>
        </p:nvSpPr>
        <p:spPr>
          <a:xfrm>
            <a:off x="1656972" y="4908608"/>
            <a:ext cx="6801227" cy="147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fr-FR" sz="20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Un cout de 250€</a:t>
            </a:r>
          </a:p>
          <a:p>
            <a:pPr marL="457200">
              <a:lnSpc>
                <a:spcPct val="115000"/>
              </a:lnSpc>
            </a:pPr>
            <a:r>
              <a:rPr lang="fr-FR" sz="20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-        Un règlement de 100€ en octobre pour réserver </a:t>
            </a:r>
            <a:br>
              <a:rPr lang="fr-FR" sz="20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</a:br>
            <a:r>
              <a:rPr lang="fr-FR" sz="20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-        Un règlement de 75€ en janvier</a:t>
            </a:r>
            <a:br>
              <a:rPr lang="fr-FR" sz="20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</a:br>
            <a:r>
              <a:rPr lang="fr-FR" sz="20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Mangal" panose="02040503050203030202" pitchFamily="18" charset="0"/>
              </a:rPr>
              <a:t>-        Un règlement de 75€ en mars</a:t>
            </a:r>
          </a:p>
        </p:txBody>
      </p:sp>
    </p:spTree>
    <p:extLst>
      <p:ext uri="{BB962C8B-B14F-4D97-AF65-F5344CB8AC3E}">
        <p14:creationId xmlns:p14="http://schemas.microsoft.com/office/powerpoint/2010/main" val="155275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A241E4AC-AA75-5997-C419-870D146EC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4" t="14445" r="23228" b="7037"/>
          <a:stretch/>
        </p:blipFill>
        <p:spPr>
          <a:xfrm>
            <a:off x="253526" y="-62435"/>
            <a:ext cx="8367934" cy="69160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77937" y="4218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5888018" y="67837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7604087" y="121344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8450084">
            <a:off x="5236163" y="2830884"/>
            <a:ext cx="3250571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5959148">
            <a:off x="4357936" y="2423798"/>
            <a:ext cx="2871734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0">
            <a:extLst>
              <a:ext uri="{FF2B5EF4-FFF2-40B4-BE49-F238E27FC236}">
                <a16:creationId xmlns:a16="http://schemas.microsoft.com/office/drawing/2014/main" id="{425C4F8E-0535-473D-C05A-D88526AC2C50}"/>
              </a:ext>
            </a:extLst>
          </p:cNvPr>
          <p:cNvSpPr/>
          <p:nvPr/>
        </p:nvSpPr>
        <p:spPr>
          <a:xfrm rot="11770174">
            <a:off x="6356731" y="988121"/>
            <a:ext cx="1124177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9CEB9E1-1CFE-A6EA-4C78-7599CB34E866}"/>
              </a:ext>
            </a:extLst>
          </p:cNvPr>
          <p:cNvSpPr txBox="1"/>
          <p:nvPr/>
        </p:nvSpPr>
        <p:spPr>
          <a:xfrm>
            <a:off x="5993625" y="4365464"/>
            <a:ext cx="68580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LYON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EADA145-3407-4362-0974-2D518C72F8BB}"/>
              </a:ext>
            </a:extLst>
          </p:cNvPr>
          <p:cNvSpPr txBox="1"/>
          <p:nvPr/>
        </p:nvSpPr>
        <p:spPr>
          <a:xfrm>
            <a:off x="7539614" y="803170"/>
            <a:ext cx="1453877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STRASBOURG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FA36375-4F92-C66E-53BA-8A95B40E9786}"/>
              </a:ext>
            </a:extLst>
          </p:cNvPr>
          <p:cNvSpPr txBox="1"/>
          <p:nvPr/>
        </p:nvSpPr>
        <p:spPr>
          <a:xfrm>
            <a:off x="4785565" y="686431"/>
            <a:ext cx="1082137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VERDUN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47A81CD-8670-282F-D96B-FE9A222BC09E}"/>
              </a:ext>
            </a:extLst>
          </p:cNvPr>
          <p:cNvSpPr txBox="1"/>
          <p:nvPr/>
        </p:nvSpPr>
        <p:spPr>
          <a:xfrm>
            <a:off x="5251081" y="2572913"/>
            <a:ext cx="343526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3A262CF-8513-030B-5E69-1289BCE96E69}"/>
              </a:ext>
            </a:extLst>
          </p:cNvPr>
          <p:cNvSpPr txBox="1"/>
          <p:nvPr/>
        </p:nvSpPr>
        <p:spPr>
          <a:xfrm>
            <a:off x="7157588" y="2942245"/>
            <a:ext cx="343526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A23D4F1-4640-BC99-257B-B133D3C59786}"/>
              </a:ext>
            </a:extLst>
          </p:cNvPr>
          <p:cNvSpPr txBox="1"/>
          <p:nvPr/>
        </p:nvSpPr>
        <p:spPr>
          <a:xfrm>
            <a:off x="6747056" y="429734"/>
            <a:ext cx="343526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50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91</Words>
  <Application>Microsoft Office PowerPoint</Application>
  <PresentationFormat>Affichage à l'écran (4:3)</PresentationFormat>
  <Paragraphs>19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Présentation PowerPoint</vt:lpstr>
      <vt:lpstr>Présentation PowerPoint</vt:lpstr>
      <vt:lpstr>Présentation PowerPoint</vt:lpstr>
    </vt:vector>
  </TitlesOfParts>
  <Company>Lycee Francais La Perouse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froussel</dc:creator>
  <cp:lastModifiedBy>frederic Roussel</cp:lastModifiedBy>
  <cp:revision>86</cp:revision>
  <dcterms:created xsi:type="dcterms:W3CDTF">2011-01-18T21:23:10Z</dcterms:created>
  <dcterms:modified xsi:type="dcterms:W3CDTF">2024-04-26T17:43:44Z</dcterms:modified>
</cp:coreProperties>
</file>