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7" r:id="rId2"/>
    <p:sldMasterId id="2147483698" r:id="rId3"/>
    <p:sldMasterId id="2147483699" r:id="rId4"/>
  </p:sldMasterIdLst>
  <p:notesMasterIdLst>
    <p:notesMasterId r:id="rId6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Lst>
  <p:sldSz cx="9144000" cy="6858000" type="screen4x3"/>
  <p:notesSz cx="6858000" cy="9144000"/>
  <p:embeddedFontLst>
    <p:embeddedFont>
      <p:font typeface="Calibri" panose="020F0502020204030204" pitchFamily="34" charset="0"/>
      <p:regular r:id="rId66"/>
      <p:bold r:id="rId67"/>
      <p:italic r:id="rId68"/>
      <p:boldItalic r:id="rId69"/>
    </p:embeddedFont>
    <p:embeddedFont>
      <p:font typeface="Comic Sans MS" panose="030F0702030302020204" pitchFamily="66" charset="0"/>
      <p:regular r:id="rId70"/>
      <p:bold r:id="rId71"/>
      <p:italic r:id="rId72"/>
      <p:boldItalic r:id="rId73"/>
    </p:embeddedFont>
    <p:embeddedFont>
      <p:font typeface="Short Stack" panose="020B0604020202020204" charset="0"/>
      <p:regular r:id="rId74"/>
    </p:embeddedFont>
    <p:embeddedFont>
      <p:font typeface="Trebuchet MS" panose="020B0603020202020204" pitchFamily="3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5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3.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9.fntdata"/><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7.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1.fntdata"/><Relationship Id="rId7" Type="http://schemas.openxmlformats.org/officeDocument/2006/relationships/slide" Target="slides/slide3.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fr-FR" sz="1400" b="0" i="0" u="none" strike="noStrike" cap="none">
                <a:latin typeface="Times New Roman"/>
                <a:ea typeface="Times New Roman"/>
                <a:cs typeface="Times New Roman"/>
                <a:sym typeface="Times New Roman"/>
              </a:rPr>
              <a:t>‹N°›</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1</a:t>
            </a:fld>
            <a:endParaRPr sz="1800" b="0" strike="noStrike">
              <a:latin typeface="Times New Roman"/>
              <a:ea typeface="Times New Roman"/>
              <a:cs typeface="Times New Roman"/>
              <a:sym typeface="Times New Roman"/>
            </a:endParaRPr>
          </a:p>
        </p:txBody>
      </p:sp>
      <p:sp>
        <p:nvSpPr>
          <p:cNvPr id="229" name="Google Shape;229;p1:notes"/>
          <p:cNvSpPr>
            <a:spLocks noGrp="1" noRot="1" noChangeAspect="1"/>
          </p:cNvSpPr>
          <p:nvPr>
            <p:ph type="sldImg" idx="2"/>
          </p:nvPr>
        </p:nvSpPr>
        <p:spPr>
          <a:xfrm>
            <a:off x="1141560" y="695160"/>
            <a:ext cx="4573080" cy="34286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1:notes"/>
          <p:cNvSpPr txBox="1">
            <a:spLocks noGrp="1"/>
          </p:cNvSpPr>
          <p:nvPr>
            <p:ph type="body" idx="1"/>
          </p:nvPr>
        </p:nvSpPr>
        <p:spPr>
          <a:xfrm>
            <a:off x="0" y="0"/>
            <a:ext cx="360" cy="36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0: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10</a:t>
            </a:fld>
            <a:endParaRPr sz="1800" b="0" strike="noStrike">
              <a:latin typeface="Times New Roman"/>
              <a:ea typeface="Times New Roman"/>
              <a:cs typeface="Times New Roman"/>
              <a:sym typeface="Times New Roman"/>
            </a:endParaRPr>
          </a:p>
        </p:txBody>
      </p:sp>
      <p:sp>
        <p:nvSpPr>
          <p:cNvPr id="312" name="Google Shape;312;p10:notes"/>
          <p:cNvSpPr/>
          <p:nvPr/>
        </p:nvSpPr>
        <p:spPr>
          <a:xfrm>
            <a:off x="0" y="0"/>
            <a:ext cx="1080" cy="1080"/>
          </a:xfrm>
          <a:prstGeom prst="rect">
            <a:avLst/>
          </a:prstGeom>
          <a:noFill/>
          <a:ln>
            <a:noFill/>
          </a:ln>
        </p:spPr>
        <p:txBody>
          <a:bodyPr spcFirstLastPara="1" wrap="square" lIns="78825" tIns="39600" rIns="78825" bIns="39600" anchor="t" anchorCtr="0">
            <a:noAutofit/>
          </a:bodyPr>
          <a:lstStyle/>
          <a:p>
            <a:pPr marL="0" marR="0" lvl="0" indent="0" algn="l" rtl="0">
              <a:spcBef>
                <a:spcPts val="0"/>
              </a:spcBef>
              <a:spcAft>
                <a:spcPts val="0"/>
              </a:spcAft>
              <a:buNone/>
            </a:pPr>
            <a:fld id="{00000000-1234-1234-1234-123412341234}" type="slidenum">
              <a:rPr lang="fr-FR" sz="1200" b="0" strike="noStrike">
                <a:solidFill>
                  <a:srgbClr val="000000"/>
                </a:solidFill>
                <a:latin typeface="Arial"/>
                <a:ea typeface="Arial"/>
                <a:cs typeface="Arial"/>
                <a:sym typeface="Arial"/>
              </a:rPr>
              <a:t>10</a:t>
            </a:fld>
            <a:endParaRPr sz="1200" b="0" strike="noStrike">
              <a:latin typeface="Arial"/>
              <a:ea typeface="Arial"/>
              <a:cs typeface="Arial"/>
              <a:sym typeface="Arial"/>
            </a:endParaRPr>
          </a:p>
        </p:txBody>
      </p:sp>
      <p:sp>
        <p:nvSpPr>
          <p:cNvPr id="313" name="Google Shape;313;p10: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4" name="Google Shape;314;p10: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1: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11</a:t>
            </a:fld>
            <a:endParaRPr sz="1800" b="0" strike="noStrike">
              <a:latin typeface="Times New Roman"/>
              <a:ea typeface="Times New Roman"/>
              <a:cs typeface="Times New Roman"/>
              <a:sym typeface="Times New Roman"/>
            </a:endParaRPr>
          </a:p>
        </p:txBody>
      </p:sp>
      <p:sp>
        <p:nvSpPr>
          <p:cNvPr id="322" name="Google Shape;322;p11:notes"/>
          <p:cNvSpPr/>
          <p:nvPr/>
        </p:nvSpPr>
        <p:spPr>
          <a:xfrm>
            <a:off x="0" y="0"/>
            <a:ext cx="1080" cy="1080"/>
          </a:xfrm>
          <a:prstGeom prst="rect">
            <a:avLst/>
          </a:prstGeom>
          <a:noFill/>
          <a:ln>
            <a:noFill/>
          </a:ln>
        </p:spPr>
        <p:txBody>
          <a:bodyPr spcFirstLastPara="1" wrap="square" lIns="78825" tIns="39600" rIns="78825" bIns="39600" anchor="t" anchorCtr="0">
            <a:noAutofit/>
          </a:bodyPr>
          <a:lstStyle/>
          <a:p>
            <a:pPr marL="0" marR="0" lvl="0" indent="0" algn="l" rtl="0">
              <a:spcBef>
                <a:spcPts val="0"/>
              </a:spcBef>
              <a:spcAft>
                <a:spcPts val="0"/>
              </a:spcAft>
              <a:buNone/>
            </a:pPr>
            <a:fld id="{00000000-1234-1234-1234-123412341234}" type="slidenum">
              <a:rPr lang="fr-FR" sz="1200" b="0" strike="noStrike">
                <a:solidFill>
                  <a:srgbClr val="000000"/>
                </a:solidFill>
                <a:latin typeface="Arial"/>
                <a:ea typeface="Arial"/>
                <a:cs typeface="Arial"/>
                <a:sym typeface="Arial"/>
              </a:rPr>
              <a:t>11</a:t>
            </a:fld>
            <a:endParaRPr sz="1200" b="0" strike="noStrike">
              <a:latin typeface="Arial"/>
              <a:ea typeface="Arial"/>
              <a:cs typeface="Arial"/>
              <a:sym typeface="Arial"/>
            </a:endParaRPr>
          </a:p>
        </p:txBody>
      </p:sp>
      <p:sp>
        <p:nvSpPr>
          <p:cNvPr id="323" name="Google Shape;323;p11: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4" name="Google Shape;324;p11: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2: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12</a:t>
            </a:fld>
            <a:endParaRPr sz="1800" b="0" strike="noStrike">
              <a:latin typeface="Times New Roman"/>
              <a:ea typeface="Times New Roman"/>
              <a:cs typeface="Times New Roman"/>
              <a:sym typeface="Times New Roman"/>
            </a:endParaRPr>
          </a:p>
        </p:txBody>
      </p:sp>
      <p:sp>
        <p:nvSpPr>
          <p:cNvPr id="332" name="Google Shape;332;p12: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12: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r>
              <a:rPr lang="fr-FR" sz="2000"/>
              <a:t>cette diapo peut être directement remplacée par la suivante: réseau de neurones actifs chez poisson zèbre</a:t>
            </a:r>
            <a:endParaRPr sz="2000"/>
          </a:p>
          <a:p>
            <a:pPr marL="0" lvl="0" indent="0" algn="l" rtl="0">
              <a:spcBef>
                <a:spcPts val="0"/>
              </a:spcBef>
              <a:spcAft>
                <a:spcPts val="0"/>
              </a:spcAft>
              <a:buNone/>
            </a:pPr>
            <a:endParaRPr sz="2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13</a:t>
            </a:fld>
            <a:endParaRPr sz="1800" b="0" strike="noStrike">
              <a:latin typeface="Times New Roman"/>
              <a:ea typeface="Times New Roman"/>
              <a:cs typeface="Times New Roman"/>
              <a:sym typeface="Times New Roman"/>
            </a:endParaRPr>
          </a:p>
        </p:txBody>
      </p:sp>
      <p:sp>
        <p:nvSpPr>
          <p:cNvPr id="342" name="Google Shape;342;p13: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3" name="Google Shape;343;p13: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767da32cf_0_0:notes"/>
          <p:cNvSpPr>
            <a:spLocks noGrp="1" noRot="1" noChangeAspect="1"/>
          </p:cNvSpPr>
          <p:nvPr>
            <p:ph type="sldImg" idx="2"/>
          </p:nvPr>
        </p:nvSpPr>
        <p:spPr>
          <a:xfrm>
            <a:off x="1107000" y="812520"/>
            <a:ext cx="5345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9767da32cf_0_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52" name="Google Shape;352;g9767da32cf_0_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4: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15</a:t>
            </a:fld>
            <a:endParaRPr sz="1800" b="0" strike="noStrike">
              <a:latin typeface="Times New Roman"/>
              <a:ea typeface="Times New Roman"/>
              <a:cs typeface="Times New Roman"/>
              <a:sym typeface="Times New Roman"/>
            </a:endParaRPr>
          </a:p>
        </p:txBody>
      </p:sp>
      <p:sp>
        <p:nvSpPr>
          <p:cNvPr id="358" name="Google Shape;358;p14:notes"/>
          <p:cNvSpPr/>
          <p:nvPr/>
        </p:nvSpPr>
        <p:spPr>
          <a:xfrm>
            <a:off x="0" y="0"/>
            <a:ext cx="1080" cy="1080"/>
          </a:xfrm>
          <a:prstGeom prst="rect">
            <a:avLst/>
          </a:prstGeom>
          <a:noFill/>
          <a:ln>
            <a:noFill/>
          </a:ln>
        </p:spPr>
        <p:txBody>
          <a:bodyPr spcFirstLastPara="1" wrap="square" lIns="78825" tIns="39600" rIns="78825" bIns="39600" anchor="t" anchorCtr="0">
            <a:noAutofit/>
          </a:bodyPr>
          <a:lstStyle/>
          <a:p>
            <a:pPr marL="0" marR="0" lvl="0" indent="0" algn="l" rtl="0">
              <a:spcBef>
                <a:spcPts val="0"/>
              </a:spcBef>
              <a:spcAft>
                <a:spcPts val="0"/>
              </a:spcAft>
              <a:buNone/>
            </a:pPr>
            <a:fld id="{00000000-1234-1234-1234-123412341234}" type="slidenum">
              <a:rPr lang="fr-FR" sz="1200" b="0" strike="noStrike">
                <a:solidFill>
                  <a:srgbClr val="000000"/>
                </a:solidFill>
                <a:latin typeface="Arial"/>
                <a:ea typeface="Arial"/>
                <a:cs typeface="Arial"/>
                <a:sym typeface="Arial"/>
              </a:rPr>
              <a:t>15</a:t>
            </a:fld>
            <a:endParaRPr sz="1200" b="0" strike="noStrike">
              <a:latin typeface="Arial"/>
              <a:ea typeface="Arial"/>
              <a:cs typeface="Arial"/>
              <a:sym typeface="Arial"/>
            </a:endParaRPr>
          </a:p>
        </p:txBody>
      </p:sp>
      <p:sp>
        <p:nvSpPr>
          <p:cNvPr id="359" name="Google Shape;359;p14: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0" name="Google Shape;360;p14: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5: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16</a:t>
            </a:fld>
            <a:endParaRPr sz="1800" b="0" strike="noStrike">
              <a:latin typeface="Times New Roman"/>
              <a:ea typeface="Times New Roman"/>
              <a:cs typeface="Times New Roman"/>
              <a:sym typeface="Times New Roman"/>
            </a:endParaRPr>
          </a:p>
        </p:txBody>
      </p:sp>
      <p:sp>
        <p:nvSpPr>
          <p:cNvPr id="366" name="Google Shape;366;p15:notes"/>
          <p:cNvSpPr/>
          <p:nvPr/>
        </p:nvSpPr>
        <p:spPr>
          <a:xfrm>
            <a:off x="0" y="0"/>
            <a:ext cx="1080" cy="1080"/>
          </a:xfrm>
          <a:prstGeom prst="rect">
            <a:avLst/>
          </a:prstGeom>
          <a:noFill/>
          <a:ln>
            <a:noFill/>
          </a:ln>
        </p:spPr>
        <p:txBody>
          <a:bodyPr spcFirstLastPara="1" wrap="square" lIns="78825" tIns="39600" rIns="78825" bIns="39600" anchor="t" anchorCtr="0">
            <a:noAutofit/>
          </a:bodyPr>
          <a:lstStyle/>
          <a:p>
            <a:pPr marL="0" marR="0" lvl="0" indent="0" algn="l" rtl="0">
              <a:spcBef>
                <a:spcPts val="0"/>
              </a:spcBef>
              <a:spcAft>
                <a:spcPts val="0"/>
              </a:spcAft>
              <a:buNone/>
            </a:pPr>
            <a:fld id="{00000000-1234-1234-1234-123412341234}" type="slidenum">
              <a:rPr lang="fr-FR" sz="1200" b="0" strike="noStrike">
                <a:solidFill>
                  <a:srgbClr val="000000"/>
                </a:solidFill>
                <a:latin typeface="Arial"/>
                <a:ea typeface="Arial"/>
                <a:cs typeface="Arial"/>
                <a:sym typeface="Arial"/>
              </a:rPr>
              <a:t>16</a:t>
            </a:fld>
            <a:endParaRPr sz="1200" b="0" strike="noStrike">
              <a:latin typeface="Arial"/>
              <a:ea typeface="Arial"/>
              <a:cs typeface="Arial"/>
              <a:sym typeface="Arial"/>
            </a:endParaRPr>
          </a:p>
        </p:txBody>
      </p:sp>
      <p:sp>
        <p:nvSpPr>
          <p:cNvPr id="367" name="Google Shape;367;p15: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p15: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6: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17</a:t>
            </a:fld>
            <a:endParaRPr sz="1800" b="0" strike="noStrike">
              <a:latin typeface="Times New Roman"/>
              <a:ea typeface="Times New Roman"/>
              <a:cs typeface="Times New Roman"/>
              <a:sym typeface="Times New Roman"/>
            </a:endParaRPr>
          </a:p>
        </p:txBody>
      </p:sp>
      <p:sp>
        <p:nvSpPr>
          <p:cNvPr id="375" name="Google Shape;375;p16:notes"/>
          <p:cNvSpPr/>
          <p:nvPr/>
        </p:nvSpPr>
        <p:spPr>
          <a:xfrm>
            <a:off x="0" y="0"/>
            <a:ext cx="1080" cy="1080"/>
          </a:xfrm>
          <a:prstGeom prst="rect">
            <a:avLst/>
          </a:prstGeom>
          <a:noFill/>
          <a:ln>
            <a:noFill/>
          </a:ln>
        </p:spPr>
        <p:txBody>
          <a:bodyPr spcFirstLastPara="1" wrap="square" lIns="78825" tIns="39600" rIns="78825" bIns="39600" anchor="t" anchorCtr="0">
            <a:noAutofit/>
          </a:bodyPr>
          <a:lstStyle/>
          <a:p>
            <a:pPr marL="0" marR="0" lvl="0" indent="0" algn="l" rtl="0">
              <a:spcBef>
                <a:spcPts val="0"/>
              </a:spcBef>
              <a:spcAft>
                <a:spcPts val="0"/>
              </a:spcAft>
              <a:buNone/>
            </a:pPr>
            <a:fld id="{00000000-1234-1234-1234-123412341234}" type="slidenum">
              <a:rPr lang="fr-FR" sz="1200" b="0" strike="noStrike">
                <a:solidFill>
                  <a:srgbClr val="000000"/>
                </a:solidFill>
                <a:latin typeface="Arial"/>
                <a:ea typeface="Arial"/>
                <a:cs typeface="Arial"/>
                <a:sym typeface="Arial"/>
              </a:rPr>
              <a:t>17</a:t>
            </a:fld>
            <a:endParaRPr sz="1200" b="0" strike="noStrike">
              <a:latin typeface="Arial"/>
              <a:ea typeface="Arial"/>
              <a:cs typeface="Arial"/>
              <a:sym typeface="Arial"/>
            </a:endParaRPr>
          </a:p>
        </p:txBody>
      </p:sp>
      <p:sp>
        <p:nvSpPr>
          <p:cNvPr id="376" name="Google Shape;376;p16: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7" name="Google Shape;377;p16: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7: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18</a:t>
            </a:fld>
            <a:endParaRPr sz="1800" b="0" strike="noStrike">
              <a:latin typeface="Times New Roman"/>
              <a:ea typeface="Times New Roman"/>
              <a:cs typeface="Times New Roman"/>
              <a:sym typeface="Times New Roman"/>
            </a:endParaRPr>
          </a:p>
        </p:txBody>
      </p:sp>
      <p:sp>
        <p:nvSpPr>
          <p:cNvPr id="384" name="Google Shape;384;p17:notes"/>
          <p:cNvSpPr/>
          <p:nvPr/>
        </p:nvSpPr>
        <p:spPr>
          <a:xfrm>
            <a:off x="0" y="0"/>
            <a:ext cx="1080" cy="1080"/>
          </a:xfrm>
          <a:prstGeom prst="rect">
            <a:avLst/>
          </a:prstGeom>
          <a:noFill/>
          <a:ln>
            <a:noFill/>
          </a:ln>
        </p:spPr>
        <p:txBody>
          <a:bodyPr spcFirstLastPara="1" wrap="square" lIns="78825" tIns="39600" rIns="78825" bIns="39600" anchor="t" anchorCtr="0">
            <a:noAutofit/>
          </a:bodyPr>
          <a:lstStyle/>
          <a:p>
            <a:pPr marL="0" marR="0" lvl="0" indent="0" algn="l" rtl="0">
              <a:spcBef>
                <a:spcPts val="0"/>
              </a:spcBef>
              <a:spcAft>
                <a:spcPts val="0"/>
              </a:spcAft>
              <a:buNone/>
            </a:pPr>
            <a:fld id="{00000000-1234-1234-1234-123412341234}" type="slidenum">
              <a:rPr lang="fr-FR" sz="1200" b="0" strike="noStrike">
                <a:solidFill>
                  <a:srgbClr val="000000"/>
                </a:solidFill>
                <a:latin typeface="Arial"/>
                <a:ea typeface="Arial"/>
                <a:cs typeface="Arial"/>
                <a:sym typeface="Arial"/>
              </a:rPr>
              <a:t>18</a:t>
            </a:fld>
            <a:endParaRPr sz="1200" b="0" strike="noStrike">
              <a:latin typeface="Arial"/>
              <a:ea typeface="Arial"/>
              <a:cs typeface="Arial"/>
              <a:sym typeface="Arial"/>
            </a:endParaRPr>
          </a:p>
        </p:txBody>
      </p:sp>
      <p:sp>
        <p:nvSpPr>
          <p:cNvPr id="385" name="Google Shape;385;p17: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6" name="Google Shape;386;p17: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93" name="Google Shape;393;p18: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2</a:t>
            </a:fld>
            <a:endParaRPr sz="1800" b="0" strike="noStrike">
              <a:latin typeface="Times New Roman"/>
              <a:ea typeface="Times New Roman"/>
              <a:cs typeface="Times New Roman"/>
              <a:sym typeface="Times New Roman"/>
            </a:endParaRPr>
          </a:p>
        </p:txBody>
      </p:sp>
      <p:sp>
        <p:nvSpPr>
          <p:cNvPr id="244" name="Google Shape;244;p2:notes"/>
          <p:cNvSpPr>
            <a:spLocks noGrp="1" noRot="1" noChangeAspect="1"/>
          </p:cNvSpPr>
          <p:nvPr>
            <p:ph type="sldImg" idx="2"/>
          </p:nvPr>
        </p:nvSpPr>
        <p:spPr>
          <a:xfrm>
            <a:off x="1141560" y="695160"/>
            <a:ext cx="4573080" cy="342864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2:notes"/>
          <p:cNvSpPr txBox="1">
            <a:spLocks noGrp="1"/>
          </p:cNvSpPr>
          <p:nvPr>
            <p:ph type="body" idx="1"/>
          </p:nvPr>
        </p:nvSpPr>
        <p:spPr>
          <a:xfrm>
            <a:off x="0" y="0"/>
            <a:ext cx="360" cy="36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20</a:t>
            </a:fld>
            <a:endParaRPr sz="1800" b="0" strike="noStrike">
              <a:latin typeface="Times New Roman"/>
              <a:ea typeface="Times New Roman"/>
              <a:cs typeface="Times New Roman"/>
              <a:sym typeface="Times New Roman"/>
            </a:endParaRPr>
          </a:p>
        </p:txBody>
      </p:sp>
      <p:sp>
        <p:nvSpPr>
          <p:cNvPr id="398" name="Google Shape;398;p19: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9" name="Google Shape;399;p19: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0: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21</a:t>
            </a:fld>
            <a:endParaRPr sz="1800" b="0" strike="noStrike">
              <a:latin typeface="Times New Roman"/>
              <a:ea typeface="Times New Roman"/>
              <a:cs typeface="Times New Roman"/>
              <a:sym typeface="Times New Roman"/>
            </a:endParaRPr>
          </a:p>
        </p:txBody>
      </p:sp>
      <p:sp>
        <p:nvSpPr>
          <p:cNvPr id="407" name="Google Shape;407;p20: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8" name="Google Shape;408;p20: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22</a:t>
            </a:fld>
            <a:endParaRPr sz="1800" b="0" strike="noStrike">
              <a:latin typeface="Times New Roman"/>
              <a:ea typeface="Times New Roman"/>
              <a:cs typeface="Times New Roman"/>
              <a:sym typeface="Times New Roman"/>
            </a:endParaRPr>
          </a:p>
        </p:txBody>
      </p:sp>
      <p:sp>
        <p:nvSpPr>
          <p:cNvPr id="416" name="Google Shape;416;p21:notes"/>
          <p:cNvSpPr/>
          <p:nvPr/>
        </p:nvSpPr>
        <p:spPr>
          <a:xfrm>
            <a:off x="0" y="0"/>
            <a:ext cx="1080" cy="1080"/>
          </a:xfrm>
          <a:prstGeom prst="rect">
            <a:avLst/>
          </a:prstGeom>
          <a:noFill/>
          <a:ln>
            <a:noFill/>
          </a:ln>
        </p:spPr>
        <p:txBody>
          <a:bodyPr spcFirstLastPara="1" wrap="square" lIns="78825" tIns="39600" rIns="78825" bIns="39600" anchor="t" anchorCtr="0">
            <a:noAutofit/>
          </a:bodyPr>
          <a:lstStyle/>
          <a:p>
            <a:pPr marL="0" marR="0" lvl="0" indent="0" algn="l" rtl="0">
              <a:spcBef>
                <a:spcPts val="0"/>
              </a:spcBef>
              <a:spcAft>
                <a:spcPts val="0"/>
              </a:spcAft>
              <a:buNone/>
            </a:pPr>
            <a:fld id="{00000000-1234-1234-1234-123412341234}" type="slidenum">
              <a:rPr lang="fr-FR" sz="1200" b="0" strike="noStrike">
                <a:solidFill>
                  <a:srgbClr val="000000"/>
                </a:solidFill>
                <a:latin typeface="Arial"/>
                <a:ea typeface="Arial"/>
                <a:cs typeface="Arial"/>
                <a:sym typeface="Arial"/>
              </a:rPr>
              <a:t>22</a:t>
            </a:fld>
            <a:endParaRPr sz="1200" b="0" strike="noStrike">
              <a:latin typeface="Arial"/>
              <a:ea typeface="Arial"/>
              <a:cs typeface="Arial"/>
              <a:sym typeface="Arial"/>
            </a:endParaRPr>
          </a:p>
        </p:txBody>
      </p:sp>
      <p:sp>
        <p:nvSpPr>
          <p:cNvPr id="417" name="Google Shape;417;p21: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8" name="Google Shape;418;p21: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2: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23</a:t>
            </a:fld>
            <a:endParaRPr sz="1800" b="0" strike="noStrike">
              <a:latin typeface="Times New Roman"/>
              <a:ea typeface="Times New Roman"/>
              <a:cs typeface="Times New Roman"/>
              <a:sym typeface="Times New Roman"/>
            </a:endParaRPr>
          </a:p>
        </p:txBody>
      </p:sp>
      <p:sp>
        <p:nvSpPr>
          <p:cNvPr id="424" name="Google Shape;424;p22:notes"/>
          <p:cNvSpPr/>
          <p:nvPr/>
        </p:nvSpPr>
        <p:spPr>
          <a:xfrm>
            <a:off x="0" y="0"/>
            <a:ext cx="1080" cy="1080"/>
          </a:xfrm>
          <a:prstGeom prst="rect">
            <a:avLst/>
          </a:prstGeom>
          <a:noFill/>
          <a:ln>
            <a:noFill/>
          </a:ln>
        </p:spPr>
        <p:txBody>
          <a:bodyPr spcFirstLastPara="1" wrap="square" lIns="78825" tIns="39600" rIns="78825" bIns="39600" anchor="t" anchorCtr="0">
            <a:noAutofit/>
          </a:bodyPr>
          <a:lstStyle/>
          <a:p>
            <a:pPr marL="0" marR="0" lvl="0" indent="0" algn="l" rtl="0">
              <a:spcBef>
                <a:spcPts val="0"/>
              </a:spcBef>
              <a:spcAft>
                <a:spcPts val="0"/>
              </a:spcAft>
              <a:buNone/>
            </a:pPr>
            <a:fld id="{00000000-1234-1234-1234-123412341234}" type="slidenum">
              <a:rPr lang="fr-FR" sz="1200" b="0" strike="noStrike">
                <a:solidFill>
                  <a:srgbClr val="000000"/>
                </a:solidFill>
                <a:latin typeface="Arial"/>
                <a:ea typeface="Arial"/>
                <a:cs typeface="Arial"/>
                <a:sym typeface="Arial"/>
              </a:rPr>
              <a:t>23</a:t>
            </a:fld>
            <a:endParaRPr sz="1200" b="0" strike="noStrike">
              <a:latin typeface="Arial"/>
              <a:ea typeface="Arial"/>
              <a:cs typeface="Arial"/>
              <a:sym typeface="Arial"/>
            </a:endParaRPr>
          </a:p>
        </p:txBody>
      </p:sp>
      <p:sp>
        <p:nvSpPr>
          <p:cNvPr id="425" name="Google Shape;425;p22: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6" name="Google Shape;426;p22: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3: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24</a:t>
            </a:fld>
            <a:endParaRPr sz="1800" b="0" strike="noStrike">
              <a:latin typeface="Times New Roman"/>
              <a:ea typeface="Times New Roman"/>
              <a:cs typeface="Times New Roman"/>
              <a:sym typeface="Times New Roman"/>
            </a:endParaRPr>
          </a:p>
        </p:txBody>
      </p:sp>
      <p:sp>
        <p:nvSpPr>
          <p:cNvPr id="434" name="Google Shape;434;p23:notes"/>
          <p:cNvSpPr/>
          <p:nvPr/>
        </p:nvSpPr>
        <p:spPr>
          <a:xfrm>
            <a:off x="0" y="0"/>
            <a:ext cx="1080" cy="1080"/>
          </a:xfrm>
          <a:prstGeom prst="rect">
            <a:avLst/>
          </a:prstGeom>
          <a:noFill/>
          <a:ln>
            <a:noFill/>
          </a:ln>
        </p:spPr>
        <p:txBody>
          <a:bodyPr spcFirstLastPara="1" wrap="square" lIns="78825" tIns="39600" rIns="78825" bIns="39600" anchor="t" anchorCtr="0">
            <a:noAutofit/>
          </a:bodyPr>
          <a:lstStyle/>
          <a:p>
            <a:pPr marL="0" marR="0" lvl="0" indent="0" algn="l" rtl="0">
              <a:spcBef>
                <a:spcPts val="0"/>
              </a:spcBef>
              <a:spcAft>
                <a:spcPts val="0"/>
              </a:spcAft>
              <a:buNone/>
            </a:pPr>
            <a:fld id="{00000000-1234-1234-1234-123412341234}" type="slidenum">
              <a:rPr lang="fr-FR" sz="1200" b="0" strike="noStrike">
                <a:solidFill>
                  <a:srgbClr val="000000"/>
                </a:solidFill>
                <a:latin typeface="Arial"/>
                <a:ea typeface="Arial"/>
                <a:cs typeface="Arial"/>
                <a:sym typeface="Arial"/>
              </a:rPr>
              <a:t>24</a:t>
            </a:fld>
            <a:endParaRPr sz="1200" b="0" strike="noStrike">
              <a:latin typeface="Arial"/>
              <a:ea typeface="Arial"/>
              <a:cs typeface="Arial"/>
              <a:sym typeface="Arial"/>
            </a:endParaRPr>
          </a:p>
        </p:txBody>
      </p:sp>
      <p:sp>
        <p:nvSpPr>
          <p:cNvPr id="435" name="Google Shape;435;p23: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p23: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4: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25</a:t>
            </a:fld>
            <a:endParaRPr sz="1800" b="0" strike="noStrike">
              <a:latin typeface="Times New Roman"/>
              <a:ea typeface="Times New Roman"/>
              <a:cs typeface="Times New Roman"/>
              <a:sym typeface="Times New Roman"/>
            </a:endParaRPr>
          </a:p>
        </p:txBody>
      </p:sp>
      <p:sp>
        <p:nvSpPr>
          <p:cNvPr id="443" name="Google Shape;443;p24: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4" name="Google Shape;444;p24: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5: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26</a:t>
            </a:fld>
            <a:endParaRPr sz="1800" b="0" strike="noStrike">
              <a:latin typeface="Times New Roman"/>
              <a:ea typeface="Times New Roman"/>
              <a:cs typeface="Times New Roman"/>
              <a:sym typeface="Times New Roman"/>
            </a:endParaRPr>
          </a:p>
        </p:txBody>
      </p:sp>
      <p:sp>
        <p:nvSpPr>
          <p:cNvPr id="456" name="Google Shape;456;p25: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25: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6: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27</a:t>
            </a:fld>
            <a:endParaRPr sz="1800" b="0" strike="noStrike">
              <a:latin typeface="Times New Roman"/>
              <a:ea typeface="Times New Roman"/>
              <a:cs typeface="Times New Roman"/>
              <a:sym typeface="Times New Roman"/>
            </a:endParaRPr>
          </a:p>
        </p:txBody>
      </p:sp>
      <p:sp>
        <p:nvSpPr>
          <p:cNvPr id="470" name="Google Shape;470;p26: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1" name="Google Shape;471;p26: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7: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28</a:t>
            </a:fld>
            <a:endParaRPr sz="1800" b="0" strike="noStrike">
              <a:latin typeface="Times New Roman"/>
              <a:ea typeface="Times New Roman"/>
              <a:cs typeface="Times New Roman"/>
              <a:sym typeface="Times New Roman"/>
            </a:endParaRPr>
          </a:p>
        </p:txBody>
      </p:sp>
      <p:sp>
        <p:nvSpPr>
          <p:cNvPr id="484" name="Google Shape;484;p27: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5" name="Google Shape;485;p27: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8: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29</a:t>
            </a:fld>
            <a:endParaRPr sz="1800" b="0" strike="noStrike">
              <a:latin typeface="Times New Roman"/>
              <a:ea typeface="Times New Roman"/>
              <a:cs typeface="Times New Roman"/>
              <a:sym typeface="Times New Roman"/>
            </a:endParaRPr>
          </a:p>
        </p:txBody>
      </p:sp>
      <p:sp>
        <p:nvSpPr>
          <p:cNvPr id="499" name="Google Shape;499;p28: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0" name="Google Shape;500;p28:notes"/>
          <p:cNvSpPr txBox="1">
            <a:spLocks noGrp="1"/>
          </p:cNvSpPr>
          <p:nvPr>
            <p:ph type="body" idx="1"/>
          </p:nvPr>
        </p:nvSpPr>
        <p:spPr>
          <a:xfrm>
            <a:off x="685440" y="4343400"/>
            <a:ext cx="5486760" cy="41148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0" name="Google Shape;260;p3: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9: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30</a:t>
            </a:fld>
            <a:endParaRPr sz="1800" b="0" strike="noStrike">
              <a:latin typeface="Times New Roman"/>
              <a:ea typeface="Times New Roman"/>
              <a:cs typeface="Times New Roman"/>
              <a:sym typeface="Times New Roman"/>
            </a:endParaRPr>
          </a:p>
        </p:txBody>
      </p:sp>
      <p:sp>
        <p:nvSpPr>
          <p:cNvPr id="507" name="Google Shape;507;p29: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8" name="Google Shape;508;p29:notes"/>
          <p:cNvSpPr txBox="1">
            <a:spLocks noGrp="1"/>
          </p:cNvSpPr>
          <p:nvPr>
            <p:ph type="body" idx="1"/>
          </p:nvPr>
        </p:nvSpPr>
        <p:spPr>
          <a:xfrm>
            <a:off x="685440" y="4343400"/>
            <a:ext cx="5486760" cy="41148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0: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31</a:t>
            </a:fld>
            <a:endParaRPr sz="1800" b="0" strike="noStrike">
              <a:latin typeface="Times New Roman"/>
              <a:ea typeface="Times New Roman"/>
              <a:cs typeface="Times New Roman"/>
              <a:sym typeface="Times New Roman"/>
            </a:endParaRPr>
          </a:p>
        </p:txBody>
      </p:sp>
      <p:sp>
        <p:nvSpPr>
          <p:cNvPr id="514" name="Google Shape;514;p30: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5" name="Google Shape;515;p30: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1: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32</a:t>
            </a:fld>
            <a:endParaRPr sz="1800" b="0" strike="noStrike">
              <a:latin typeface="Times New Roman"/>
              <a:ea typeface="Times New Roman"/>
              <a:cs typeface="Times New Roman"/>
              <a:sym typeface="Times New Roman"/>
            </a:endParaRPr>
          </a:p>
        </p:txBody>
      </p:sp>
      <p:sp>
        <p:nvSpPr>
          <p:cNvPr id="529" name="Google Shape;529;p31: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0" name="Google Shape;530;p31: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2: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33</a:t>
            </a:fld>
            <a:endParaRPr sz="1800" b="0" strike="noStrike">
              <a:latin typeface="Times New Roman"/>
              <a:ea typeface="Times New Roman"/>
              <a:cs typeface="Times New Roman"/>
              <a:sym typeface="Times New Roman"/>
            </a:endParaRPr>
          </a:p>
        </p:txBody>
      </p:sp>
      <p:sp>
        <p:nvSpPr>
          <p:cNvPr id="546" name="Google Shape;546;p32: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7" name="Google Shape;547;p32: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3: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34</a:t>
            </a:fld>
            <a:endParaRPr sz="1800" b="0" strike="noStrike">
              <a:latin typeface="Times New Roman"/>
              <a:ea typeface="Times New Roman"/>
              <a:cs typeface="Times New Roman"/>
              <a:sym typeface="Times New Roman"/>
            </a:endParaRPr>
          </a:p>
        </p:txBody>
      </p:sp>
      <p:sp>
        <p:nvSpPr>
          <p:cNvPr id="566" name="Google Shape;566;p33: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7" name="Google Shape;567;p33: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4: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35</a:t>
            </a:fld>
            <a:endParaRPr sz="1800" b="0" strike="noStrike">
              <a:latin typeface="Times New Roman"/>
              <a:ea typeface="Times New Roman"/>
              <a:cs typeface="Times New Roman"/>
              <a:sym typeface="Times New Roman"/>
            </a:endParaRPr>
          </a:p>
        </p:txBody>
      </p:sp>
      <p:sp>
        <p:nvSpPr>
          <p:cNvPr id="589" name="Google Shape;589;p34: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0" name="Google Shape;590;p34: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5: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36</a:t>
            </a:fld>
            <a:endParaRPr sz="1800" b="0" strike="noStrike">
              <a:latin typeface="Times New Roman"/>
              <a:ea typeface="Times New Roman"/>
              <a:cs typeface="Times New Roman"/>
              <a:sym typeface="Times New Roman"/>
            </a:endParaRPr>
          </a:p>
        </p:txBody>
      </p:sp>
      <p:sp>
        <p:nvSpPr>
          <p:cNvPr id="612" name="Google Shape;612;p35: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3" name="Google Shape;613;p35: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6: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37</a:t>
            </a:fld>
            <a:endParaRPr sz="1800" b="0" strike="noStrike">
              <a:latin typeface="Times New Roman"/>
              <a:ea typeface="Times New Roman"/>
              <a:cs typeface="Times New Roman"/>
              <a:sym typeface="Times New Roman"/>
            </a:endParaRPr>
          </a:p>
        </p:txBody>
      </p:sp>
      <p:sp>
        <p:nvSpPr>
          <p:cNvPr id="632" name="Google Shape;632;p36: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3" name="Google Shape;633;p36: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7: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38</a:t>
            </a:fld>
            <a:endParaRPr sz="1800" b="0" strike="noStrike">
              <a:latin typeface="Times New Roman"/>
              <a:ea typeface="Times New Roman"/>
              <a:cs typeface="Times New Roman"/>
              <a:sym typeface="Times New Roman"/>
            </a:endParaRPr>
          </a:p>
        </p:txBody>
      </p:sp>
      <p:sp>
        <p:nvSpPr>
          <p:cNvPr id="651" name="Google Shape;651;p37: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2" name="Google Shape;652;p37: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38: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39</a:t>
            </a:fld>
            <a:endParaRPr sz="1800" b="0" strike="noStrike">
              <a:latin typeface="Times New Roman"/>
              <a:ea typeface="Times New Roman"/>
              <a:cs typeface="Times New Roman"/>
              <a:sym typeface="Times New Roman"/>
            </a:endParaRPr>
          </a:p>
        </p:txBody>
      </p:sp>
      <p:sp>
        <p:nvSpPr>
          <p:cNvPr id="670" name="Google Shape;670;p38: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1" name="Google Shape;671;p38: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5" name="Google Shape;265;p4:notes"/>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39: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40</a:t>
            </a:fld>
            <a:endParaRPr sz="1800" b="0" strike="noStrike">
              <a:latin typeface="Times New Roman"/>
              <a:ea typeface="Times New Roman"/>
              <a:cs typeface="Times New Roman"/>
              <a:sym typeface="Times New Roman"/>
            </a:endParaRPr>
          </a:p>
        </p:txBody>
      </p:sp>
      <p:sp>
        <p:nvSpPr>
          <p:cNvPr id="689" name="Google Shape;689;p39: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0" name="Google Shape;690;p39:notes"/>
          <p:cNvSpPr txBox="1">
            <a:spLocks noGrp="1"/>
          </p:cNvSpPr>
          <p:nvPr>
            <p:ph type="body" idx="1"/>
          </p:nvPr>
        </p:nvSpPr>
        <p:spPr>
          <a:xfrm>
            <a:off x="685440" y="4343400"/>
            <a:ext cx="5486760" cy="41148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40: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41</a:t>
            </a:fld>
            <a:endParaRPr sz="1800" b="0" strike="noStrike">
              <a:latin typeface="Times New Roman"/>
              <a:ea typeface="Times New Roman"/>
              <a:cs typeface="Times New Roman"/>
              <a:sym typeface="Times New Roman"/>
            </a:endParaRPr>
          </a:p>
        </p:txBody>
      </p:sp>
      <p:sp>
        <p:nvSpPr>
          <p:cNvPr id="698" name="Google Shape;698;p40: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9" name="Google Shape;699;p40: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41: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42</a:t>
            </a:fld>
            <a:endParaRPr sz="1800" b="0" strike="noStrike">
              <a:latin typeface="Times New Roman"/>
              <a:ea typeface="Times New Roman"/>
              <a:cs typeface="Times New Roman"/>
              <a:sym typeface="Times New Roman"/>
            </a:endParaRPr>
          </a:p>
        </p:txBody>
      </p:sp>
      <p:sp>
        <p:nvSpPr>
          <p:cNvPr id="717" name="Google Shape;717;p41: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8" name="Google Shape;718;p41: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42: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43</a:t>
            </a:fld>
            <a:endParaRPr sz="1800" b="0" strike="noStrike">
              <a:latin typeface="Times New Roman"/>
              <a:ea typeface="Times New Roman"/>
              <a:cs typeface="Times New Roman"/>
              <a:sym typeface="Times New Roman"/>
            </a:endParaRPr>
          </a:p>
        </p:txBody>
      </p:sp>
      <p:sp>
        <p:nvSpPr>
          <p:cNvPr id="742" name="Google Shape;742;p42: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3" name="Google Shape;743;p42: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9767da32cf_0_6:notes"/>
          <p:cNvSpPr>
            <a:spLocks noGrp="1" noRot="1" noChangeAspect="1"/>
          </p:cNvSpPr>
          <p:nvPr>
            <p:ph type="sldImg" idx="2"/>
          </p:nvPr>
        </p:nvSpPr>
        <p:spPr>
          <a:xfrm>
            <a:off x="1107000" y="812520"/>
            <a:ext cx="5345400" cy="400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9767da32cf_0_6: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67" name="Google Shape;767;g9767da32cf_0_6: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43: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45</a:t>
            </a:fld>
            <a:endParaRPr sz="1800" b="0" strike="noStrike">
              <a:latin typeface="Times New Roman"/>
              <a:ea typeface="Times New Roman"/>
              <a:cs typeface="Times New Roman"/>
              <a:sym typeface="Times New Roman"/>
            </a:endParaRPr>
          </a:p>
        </p:txBody>
      </p:sp>
      <p:sp>
        <p:nvSpPr>
          <p:cNvPr id="773" name="Google Shape;773;p43: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4" name="Google Shape;774;p43: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44: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46</a:t>
            </a:fld>
            <a:endParaRPr sz="1800" b="0" strike="noStrike">
              <a:latin typeface="Times New Roman"/>
              <a:ea typeface="Times New Roman"/>
              <a:cs typeface="Times New Roman"/>
              <a:sym typeface="Times New Roman"/>
            </a:endParaRPr>
          </a:p>
        </p:txBody>
      </p:sp>
      <p:sp>
        <p:nvSpPr>
          <p:cNvPr id="784" name="Google Shape;784;p44: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5" name="Google Shape;785;p44: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46: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47</a:t>
            </a:fld>
            <a:endParaRPr sz="1800" b="0" strike="noStrike">
              <a:latin typeface="Times New Roman"/>
              <a:ea typeface="Times New Roman"/>
              <a:cs typeface="Times New Roman"/>
              <a:sym typeface="Times New Roman"/>
            </a:endParaRPr>
          </a:p>
        </p:txBody>
      </p:sp>
      <p:sp>
        <p:nvSpPr>
          <p:cNvPr id="800" name="Google Shape;800;p46: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1" name="Google Shape;801;p46: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98ecf188d8_2_37:notes"/>
          <p:cNvSpPr txBox="1"/>
          <p:nvPr/>
        </p:nvSpPr>
        <p:spPr>
          <a:xfrm>
            <a:off x="0" y="0"/>
            <a:ext cx="300" cy="30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48</a:t>
            </a:fld>
            <a:endParaRPr sz="1800" b="0" strike="noStrike">
              <a:latin typeface="Times New Roman"/>
              <a:ea typeface="Times New Roman"/>
              <a:cs typeface="Times New Roman"/>
              <a:sym typeface="Times New Roman"/>
            </a:endParaRPr>
          </a:p>
        </p:txBody>
      </p:sp>
      <p:sp>
        <p:nvSpPr>
          <p:cNvPr id="828" name="Google Shape;828;g98ecf188d8_2_37: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9" name="Google Shape;829;g98ecf188d8_2_37:notes"/>
          <p:cNvSpPr txBox="1">
            <a:spLocks noGrp="1"/>
          </p:cNvSpPr>
          <p:nvPr>
            <p:ph type="body" idx="1"/>
          </p:nvPr>
        </p:nvSpPr>
        <p:spPr>
          <a:xfrm>
            <a:off x="685440" y="4343400"/>
            <a:ext cx="548670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47: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49</a:t>
            </a:fld>
            <a:endParaRPr sz="1800" b="0" strike="noStrike">
              <a:latin typeface="Times New Roman"/>
              <a:ea typeface="Times New Roman"/>
              <a:cs typeface="Times New Roman"/>
              <a:sym typeface="Times New Roman"/>
            </a:endParaRPr>
          </a:p>
        </p:txBody>
      </p:sp>
      <p:sp>
        <p:nvSpPr>
          <p:cNvPr id="856" name="Google Shape;856;p47: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7" name="Google Shape;857;p47: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5: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5</a:t>
            </a:fld>
            <a:endParaRPr sz="1800" b="0" strike="noStrike">
              <a:latin typeface="Times New Roman"/>
              <a:ea typeface="Times New Roman"/>
              <a:cs typeface="Times New Roman"/>
              <a:sym typeface="Times New Roman"/>
            </a:endParaRPr>
          </a:p>
        </p:txBody>
      </p:sp>
      <p:sp>
        <p:nvSpPr>
          <p:cNvPr id="270" name="Google Shape;270;p5: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5: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48: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50</a:t>
            </a:fld>
            <a:endParaRPr sz="1800" b="0" strike="noStrike">
              <a:latin typeface="Times New Roman"/>
              <a:ea typeface="Times New Roman"/>
              <a:cs typeface="Times New Roman"/>
              <a:sym typeface="Times New Roman"/>
            </a:endParaRPr>
          </a:p>
        </p:txBody>
      </p:sp>
      <p:sp>
        <p:nvSpPr>
          <p:cNvPr id="869" name="Google Shape;869;p48: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0" name="Google Shape;870;p48: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49: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51</a:t>
            </a:fld>
            <a:endParaRPr sz="1800" b="0" strike="noStrike">
              <a:latin typeface="Times New Roman"/>
              <a:ea typeface="Times New Roman"/>
              <a:cs typeface="Times New Roman"/>
              <a:sym typeface="Times New Roman"/>
            </a:endParaRPr>
          </a:p>
        </p:txBody>
      </p:sp>
      <p:sp>
        <p:nvSpPr>
          <p:cNvPr id="876" name="Google Shape;876;p49: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7" name="Google Shape;877;p49: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50: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52</a:t>
            </a:fld>
            <a:endParaRPr sz="1800" b="0" strike="noStrike">
              <a:latin typeface="Times New Roman"/>
              <a:ea typeface="Times New Roman"/>
              <a:cs typeface="Times New Roman"/>
              <a:sym typeface="Times New Roman"/>
            </a:endParaRPr>
          </a:p>
        </p:txBody>
      </p:sp>
      <p:sp>
        <p:nvSpPr>
          <p:cNvPr id="884" name="Google Shape;884;p50: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5" name="Google Shape;885;p50: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51: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53</a:t>
            </a:fld>
            <a:endParaRPr sz="1800" b="0" strike="noStrike">
              <a:latin typeface="Times New Roman"/>
              <a:ea typeface="Times New Roman"/>
              <a:cs typeface="Times New Roman"/>
              <a:sym typeface="Times New Roman"/>
            </a:endParaRPr>
          </a:p>
        </p:txBody>
      </p:sp>
      <p:sp>
        <p:nvSpPr>
          <p:cNvPr id="891" name="Google Shape;891;p51: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2" name="Google Shape;892;p51: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52: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54</a:t>
            </a:fld>
            <a:endParaRPr sz="1800" b="0" strike="noStrike">
              <a:latin typeface="Times New Roman"/>
              <a:ea typeface="Times New Roman"/>
              <a:cs typeface="Times New Roman"/>
              <a:sym typeface="Times New Roman"/>
            </a:endParaRPr>
          </a:p>
        </p:txBody>
      </p:sp>
      <p:sp>
        <p:nvSpPr>
          <p:cNvPr id="899" name="Google Shape;899;p52: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0" name="Google Shape;900;p52: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53: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55</a:t>
            </a:fld>
            <a:endParaRPr sz="1800" b="0" strike="noStrike">
              <a:latin typeface="Times New Roman"/>
              <a:ea typeface="Times New Roman"/>
              <a:cs typeface="Times New Roman"/>
              <a:sym typeface="Times New Roman"/>
            </a:endParaRPr>
          </a:p>
        </p:txBody>
      </p:sp>
      <p:sp>
        <p:nvSpPr>
          <p:cNvPr id="917" name="Google Shape;917;p53: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8" name="Google Shape;918;p53: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54: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56</a:t>
            </a:fld>
            <a:endParaRPr sz="1800" b="0" strike="noStrike">
              <a:latin typeface="Times New Roman"/>
              <a:ea typeface="Times New Roman"/>
              <a:cs typeface="Times New Roman"/>
              <a:sym typeface="Times New Roman"/>
            </a:endParaRPr>
          </a:p>
        </p:txBody>
      </p:sp>
      <p:sp>
        <p:nvSpPr>
          <p:cNvPr id="935" name="Google Shape;935;p54: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6" name="Google Shape;936;p54: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55: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57</a:t>
            </a:fld>
            <a:endParaRPr sz="1800" b="0" strike="noStrike">
              <a:latin typeface="Times New Roman"/>
              <a:ea typeface="Times New Roman"/>
              <a:cs typeface="Times New Roman"/>
              <a:sym typeface="Times New Roman"/>
            </a:endParaRPr>
          </a:p>
        </p:txBody>
      </p:sp>
      <p:sp>
        <p:nvSpPr>
          <p:cNvPr id="953" name="Google Shape;953;p55: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4" name="Google Shape;954;p55: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56: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58</a:t>
            </a:fld>
            <a:endParaRPr sz="1800" b="0" strike="noStrike">
              <a:latin typeface="Times New Roman"/>
              <a:ea typeface="Times New Roman"/>
              <a:cs typeface="Times New Roman"/>
              <a:sym typeface="Times New Roman"/>
            </a:endParaRPr>
          </a:p>
        </p:txBody>
      </p:sp>
      <p:sp>
        <p:nvSpPr>
          <p:cNvPr id="971" name="Google Shape;971;p56: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2" name="Google Shape;972;p56: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57: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59</a:t>
            </a:fld>
            <a:endParaRPr sz="1800" b="0" strike="noStrike">
              <a:latin typeface="Times New Roman"/>
              <a:ea typeface="Times New Roman"/>
              <a:cs typeface="Times New Roman"/>
              <a:sym typeface="Times New Roman"/>
            </a:endParaRPr>
          </a:p>
        </p:txBody>
      </p:sp>
      <p:sp>
        <p:nvSpPr>
          <p:cNvPr id="989" name="Google Shape;989;p57: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0" name="Google Shape;990;p57: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6: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6</a:t>
            </a:fld>
            <a:endParaRPr sz="1800" b="0" strike="noStrike">
              <a:latin typeface="Times New Roman"/>
              <a:ea typeface="Times New Roman"/>
              <a:cs typeface="Times New Roman"/>
              <a:sym typeface="Times New Roman"/>
            </a:endParaRPr>
          </a:p>
        </p:txBody>
      </p:sp>
      <p:sp>
        <p:nvSpPr>
          <p:cNvPr id="282" name="Google Shape;282;p6: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p6: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58: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60</a:t>
            </a:fld>
            <a:endParaRPr sz="1800" b="0" strike="noStrike">
              <a:latin typeface="Times New Roman"/>
              <a:ea typeface="Times New Roman"/>
              <a:cs typeface="Times New Roman"/>
              <a:sym typeface="Times New Roman"/>
            </a:endParaRPr>
          </a:p>
        </p:txBody>
      </p:sp>
      <p:sp>
        <p:nvSpPr>
          <p:cNvPr id="1007" name="Google Shape;1007;p58: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8" name="Google Shape;1008;p58: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7: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7</a:t>
            </a:fld>
            <a:endParaRPr sz="1800" b="0" strike="noStrike">
              <a:latin typeface="Times New Roman"/>
              <a:ea typeface="Times New Roman"/>
              <a:cs typeface="Times New Roman"/>
              <a:sym typeface="Times New Roman"/>
            </a:endParaRPr>
          </a:p>
        </p:txBody>
      </p:sp>
      <p:sp>
        <p:nvSpPr>
          <p:cNvPr id="292" name="Google Shape;292;p7: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p7: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8: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8</a:t>
            </a:fld>
            <a:endParaRPr sz="1800" b="0" strike="noStrike">
              <a:latin typeface="Times New Roman"/>
              <a:ea typeface="Times New Roman"/>
              <a:cs typeface="Times New Roman"/>
              <a:sym typeface="Times New Roman"/>
            </a:endParaRPr>
          </a:p>
        </p:txBody>
      </p:sp>
      <p:sp>
        <p:nvSpPr>
          <p:cNvPr id="299" name="Google Shape;299;p8: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p8: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9:notes"/>
          <p:cNvSpPr txBox="1"/>
          <p:nvPr/>
        </p:nvSpPr>
        <p:spPr>
          <a:xfrm>
            <a:off x="0" y="0"/>
            <a:ext cx="360" cy="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fr-FR" sz="1800" b="0" strike="noStrike">
                <a:solidFill>
                  <a:srgbClr val="000000"/>
                </a:solidFill>
                <a:latin typeface="Arial"/>
                <a:ea typeface="Arial"/>
                <a:cs typeface="Arial"/>
                <a:sym typeface="Arial"/>
              </a:rPr>
              <a:t>9</a:t>
            </a:fld>
            <a:endParaRPr sz="1800" b="0" strike="noStrike">
              <a:latin typeface="Times New Roman"/>
              <a:ea typeface="Times New Roman"/>
              <a:cs typeface="Times New Roman"/>
              <a:sym typeface="Times New Roman"/>
            </a:endParaRPr>
          </a:p>
        </p:txBody>
      </p:sp>
      <p:sp>
        <p:nvSpPr>
          <p:cNvPr id="306" name="Google Shape;306;p9:notes"/>
          <p:cNvSpPr>
            <a:spLocks noGrp="1" noRot="1" noChangeAspect="1"/>
          </p:cNvSpPr>
          <p:nvPr>
            <p:ph type="sldImg" idx="2"/>
          </p:nvPr>
        </p:nvSpPr>
        <p:spPr>
          <a:xfrm>
            <a:off x="1143000" y="695160"/>
            <a:ext cx="4570200" cy="3427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p9:notes"/>
          <p:cNvSpPr txBox="1">
            <a:spLocks noGrp="1"/>
          </p:cNvSpPr>
          <p:nvPr>
            <p:ph type="body" idx="1"/>
          </p:nvPr>
        </p:nvSpPr>
        <p:spPr>
          <a:xfrm>
            <a:off x="685440" y="4343400"/>
            <a:ext cx="5486760" cy="4037400"/>
          </a:xfrm>
          <a:prstGeom prst="rect">
            <a:avLst/>
          </a:prstGeom>
          <a:noFill/>
          <a:ln>
            <a:noFill/>
          </a:ln>
        </p:spPr>
        <p:txBody>
          <a:bodyPr spcFirstLastPara="1" wrap="square" lIns="90000" tIns="45000" rIns="90000" bIns="45000" anchor="ctr"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456480" y="1604160"/>
            <a:ext cx="4043160" cy="45244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body" idx="1"/>
          </p:nvPr>
        </p:nvSpPr>
        <p:spPr>
          <a:xfrm>
            <a:off x="456480" y="1604160"/>
            <a:ext cx="40431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1"/>
          <p:cNvSpPr txBox="1">
            <a:spLocks noGrp="1"/>
          </p:cNvSpPr>
          <p:nvPr>
            <p:ph type="body" idx="2"/>
          </p:nvPr>
        </p:nvSpPr>
        <p:spPr>
          <a:xfrm>
            <a:off x="456480" y="3967560"/>
            <a:ext cx="40431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4564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12"/>
          <p:cNvSpPr txBox="1">
            <a:spLocks noGrp="1"/>
          </p:cNvSpPr>
          <p:nvPr>
            <p:ph type="body" idx="2"/>
          </p:nvPr>
        </p:nvSpPr>
        <p:spPr>
          <a:xfrm>
            <a:off x="25282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2"/>
          <p:cNvSpPr txBox="1">
            <a:spLocks noGrp="1"/>
          </p:cNvSpPr>
          <p:nvPr>
            <p:ph type="body" idx="3"/>
          </p:nvPr>
        </p:nvSpPr>
        <p:spPr>
          <a:xfrm>
            <a:off x="4564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2"/>
          <p:cNvSpPr txBox="1">
            <a:spLocks noGrp="1"/>
          </p:cNvSpPr>
          <p:nvPr>
            <p:ph type="body" idx="4"/>
          </p:nvPr>
        </p:nvSpPr>
        <p:spPr>
          <a:xfrm>
            <a:off x="25282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body" idx="1"/>
          </p:nvPr>
        </p:nvSpPr>
        <p:spPr>
          <a:xfrm>
            <a:off x="456480" y="16041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2"/>
          </p:nvPr>
        </p:nvSpPr>
        <p:spPr>
          <a:xfrm>
            <a:off x="1823760" y="16041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13"/>
          <p:cNvSpPr txBox="1">
            <a:spLocks noGrp="1"/>
          </p:cNvSpPr>
          <p:nvPr>
            <p:ph type="body" idx="3"/>
          </p:nvPr>
        </p:nvSpPr>
        <p:spPr>
          <a:xfrm>
            <a:off x="3191040" y="16041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13"/>
          <p:cNvSpPr txBox="1">
            <a:spLocks noGrp="1"/>
          </p:cNvSpPr>
          <p:nvPr>
            <p:ph type="body" idx="4"/>
          </p:nvPr>
        </p:nvSpPr>
        <p:spPr>
          <a:xfrm>
            <a:off x="456480" y="39675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13"/>
          <p:cNvSpPr txBox="1">
            <a:spLocks noGrp="1"/>
          </p:cNvSpPr>
          <p:nvPr>
            <p:ph type="body" idx="5"/>
          </p:nvPr>
        </p:nvSpPr>
        <p:spPr>
          <a:xfrm>
            <a:off x="1823760" y="39675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13"/>
          <p:cNvSpPr txBox="1">
            <a:spLocks noGrp="1"/>
          </p:cNvSpPr>
          <p:nvPr>
            <p:ph type="body" idx="6"/>
          </p:nvPr>
        </p:nvSpPr>
        <p:spPr>
          <a:xfrm>
            <a:off x="3191040" y="39675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body" idx="1"/>
          </p:nvPr>
        </p:nvSpPr>
        <p:spPr>
          <a:xfrm>
            <a:off x="4564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4" name="Google Shape;74;p16"/>
          <p:cNvSpPr txBox="1">
            <a:spLocks noGrp="1"/>
          </p:cNvSpPr>
          <p:nvPr>
            <p:ph type="body" idx="2"/>
          </p:nvPr>
        </p:nvSpPr>
        <p:spPr>
          <a:xfrm>
            <a:off x="25282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ubTitle" idx="1"/>
          </p:nvPr>
        </p:nvSpPr>
        <p:spPr>
          <a:xfrm>
            <a:off x="456480" y="1604160"/>
            <a:ext cx="4043160" cy="45244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
          <p:cNvSpPr txBox="1">
            <a:spLocks noGrp="1"/>
          </p:cNvSpPr>
          <p:nvPr>
            <p:ph type="body" idx="1"/>
          </p:nvPr>
        </p:nvSpPr>
        <p:spPr>
          <a:xfrm>
            <a:off x="456480" y="1604160"/>
            <a:ext cx="404316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20"/>
          <p:cNvSpPr txBox="1">
            <a:spLocks noGrp="1"/>
          </p:cNvSpPr>
          <p:nvPr>
            <p:ph type="subTitle" idx="1"/>
          </p:nvPr>
        </p:nvSpPr>
        <p:spPr>
          <a:xfrm>
            <a:off x="456480" y="273600"/>
            <a:ext cx="8226360" cy="5299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1"/>
          <p:cNvSpPr txBox="1">
            <a:spLocks noGrp="1"/>
          </p:cNvSpPr>
          <p:nvPr>
            <p:ph type="body" idx="1"/>
          </p:nvPr>
        </p:nvSpPr>
        <p:spPr>
          <a:xfrm>
            <a:off x="4564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21"/>
          <p:cNvSpPr txBox="1">
            <a:spLocks noGrp="1"/>
          </p:cNvSpPr>
          <p:nvPr>
            <p:ph type="body" idx="2"/>
          </p:nvPr>
        </p:nvSpPr>
        <p:spPr>
          <a:xfrm>
            <a:off x="25282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21"/>
          <p:cNvSpPr txBox="1">
            <a:spLocks noGrp="1"/>
          </p:cNvSpPr>
          <p:nvPr>
            <p:ph type="body" idx="3"/>
          </p:nvPr>
        </p:nvSpPr>
        <p:spPr>
          <a:xfrm>
            <a:off x="4564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body" idx="1"/>
          </p:nvPr>
        </p:nvSpPr>
        <p:spPr>
          <a:xfrm>
            <a:off x="4564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22"/>
          <p:cNvSpPr txBox="1">
            <a:spLocks noGrp="1"/>
          </p:cNvSpPr>
          <p:nvPr>
            <p:ph type="body" idx="2"/>
          </p:nvPr>
        </p:nvSpPr>
        <p:spPr>
          <a:xfrm>
            <a:off x="25282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22"/>
          <p:cNvSpPr txBox="1">
            <a:spLocks noGrp="1"/>
          </p:cNvSpPr>
          <p:nvPr>
            <p:ph type="body" idx="3"/>
          </p:nvPr>
        </p:nvSpPr>
        <p:spPr>
          <a:xfrm>
            <a:off x="25282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3"/>
          <p:cNvSpPr txBox="1">
            <a:spLocks noGrp="1"/>
          </p:cNvSpPr>
          <p:nvPr>
            <p:ph type="body" idx="1"/>
          </p:nvPr>
        </p:nvSpPr>
        <p:spPr>
          <a:xfrm>
            <a:off x="4564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3"/>
          <p:cNvSpPr txBox="1">
            <a:spLocks noGrp="1"/>
          </p:cNvSpPr>
          <p:nvPr>
            <p:ph type="body" idx="2"/>
          </p:nvPr>
        </p:nvSpPr>
        <p:spPr>
          <a:xfrm>
            <a:off x="25282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23"/>
          <p:cNvSpPr txBox="1">
            <a:spLocks noGrp="1"/>
          </p:cNvSpPr>
          <p:nvPr>
            <p:ph type="body" idx="3"/>
          </p:nvPr>
        </p:nvSpPr>
        <p:spPr>
          <a:xfrm>
            <a:off x="456480" y="3967560"/>
            <a:ext cx="40431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456480" y="1604160"/>
            <a:ext cx="40431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24"/>
          <p:cNvSpPr txBox="1">
            <a:spLocks noGrp="1"/>
          </p:cNvSpPr>
          <p:nvPr>
            <p:ph type="body" idx="2"/>
          </p:nvPr>
        </p:nvSpPr>
        <p:spPr>
          <a:xfrm>
            <a:off x="456480" y="3967560"/>
            <a:ext cx="40431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5"/>
          <p:cNvSpPr txBox="1">
            <a:spLocks noGrp="1"/>
          </p:cNvSpPr>
          <p:nvPr>
            <p:ph type="body" idx="1"/>
          </p:nvPr>
        </p:nvSpPr>
        <p:spPr>
          <a:xfrm>
            <a:off x="4564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25"/>
          <p:cNvSpPr txBox="1">
            <a:spLocks noGrp="1"/>
          </p:cNvSpPr>
          <p:nvPr>
            <p:ph type="body" idx="2"/>
          </p:nvPr>
        </p:nvSpPr>
        <p:spPr>
          <a:xfrm>
            <a:off x="25282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5"/>
          <p:cNvSpPr txBox="1">
            <a:spLocks noGrp="1"/>
          </p:cNvSpPr>
          <p:nvPr>
            <p:ph type="body" idx="3"/>
          </p:nvPr>
        </p:nvSpPr>
        <p:spPr>
          <a:xfrm>
            <a:off x="4564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25"/>
          <p:cNvSpPr txBox="1">
            <a:spLocks noGrp="1"/>
          </p:cNvSpPr>
          <p:nvPr>
            <p:ph type="body" idx="4"/>
          </p:nvPr>
        </p:nvSpPr>
        <p:spPr>
          <a:xfrm>
            <a:off x="25282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6"/>
          <p:cNvSpPr txBox="1">
            <a:spLocks noGrp="1"/>
          </p:cNvSpPr>
          <p:nvPr>
            <p:ph type="body" idx="1"/>
          </p:nvPr>
        </p:nvSpPr>
        <p:spPr>
          <a:xfrm>
            <a:off x="456480" y="16041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26"/>
          <p:cNvSpPr txBox="1">
            <a:spLocks noGrp="1"/>
          </p:cNvSpPr>
          <p:nvPr>
            <p:ph type="body" idx="2"/>
          </p:nvPr>
        </p:nvSpPr>
        <p:spPr>
          <a:xfrm>
            <a:off x="1823760" y="16041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26"/>
          <p:cNvSpPr txBox="1">
            <a:spLocks noGrp="1"/>
          </p:cNvSpPr>
          <p:nvPr>
            <p:ph type="body" idx="3"/>
          </p:nvPr>
        </p:nvSpPr>
        <p:spPr>
          <a:xfrm>
            <a:off x="3191040" y="16041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26"/>
          <p:cNvSpPr txBox="1">
            <a:spLocks noGrp="1"/>
          </p:cNvSpPr>
          <p:nvPr>
            <p:ph type="body" idx="4"/>
          </p:nvPr>
        </p:nvSpPr>
        <p:spPr>
          <a:xfrm>
            <a:off x="456480" y="39675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26"/>
          <p:cNvSpPr txBox="1">
            <a:spLocks noGrp="1"/>
          </p:cNvSpPr>
          <p:nvPr>
            <p:ph type="body" idx="5"/>
          </p:nvPr>
        </p:nvSpPr>
        <p:spPr>
          <a:xfrm>
            <a:off x="1823760" y="39675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26"/>
          <p:cNvSpPr txBox="1">
            <a:spLocks noGrp="1"/>
          </p:cNvSpPr>
          <p:nvPr>
            <p:ph type="body" idx="6"/>
          </p:nvPr>
        </p:nvSpPr>
        <p:spPr>
          <a:xfrm>
            <a:off x="3191040" y="39675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5"/>
        <p:cNvGrpSpPr/>
        <p:nvPr/>
      </p:nvGrpSpPr>
      <p:grpSpPr>
        <a:xfrm>
          <a:off x="0" y="0"/>
          <a:ext cx="0" cy="0"/>
          <a:chOff x="0" y="0"/>
          <a:chExt cx="0" cy="0"/>
        </a:xfrm>
      </p:grpSpPr>
      <p:sp>
        <p:nvSpPr>
          <p:cNvPr id="126" name="Google Shape;126;p29"/>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9"/>
          <p:cNvSpPr txBox="1">
            <a:spLocks noGrp="1"/>
          </p:cNvSpPr>
          <p:nvPr>
            <p:ph type="subTitle" idx="1"/>
          </p:nvPr>
        </p:nvSpPr>
        <p:spPr>
          <a:xfrm>
            <a:off x="456480" y="1604160"/>
            <a:ext cx="4043160" cy="45244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8"/>
        <p:cNvGrpSpPr/>
        <p:nvPr/>
      </p:nvGrpSpPr>
      <p:grpSpPr>
        <a:xfrm>
          <a:off x="0" y="0"/>
          <a:ext cx="0" cy="0"/>
          <a:chOff x="0" y="0"/>
          <a:chExt cx="0" cy="0"/>
        </a:xfrm>
      </p:grpSpPr>
      <p:sp>
        <p:nvSpPr>
          <p:cNvPr id="129" name="Google Shape;129;p30"/>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0"/>
          <p:cNvSpPr txBox="1">
            <a:spLocks noGrp="1"/>
          </p:cNvSpPr>
          <p:nvPr>
            <p:ph type="body" idx="1"/>
          </p:nvPr>
        </p:nvSpPr>
        <p:spPr>
          <a:xfrm>
            <a:off x="456480" y="1604160"/>
            <a:ext cx="404316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1"/>
        <p:cNvGrpSpPr/>
        <p:nvPr/>
      </p:nvGrpSpPr>
      <p:grpSpPr>
        <a:xfrm>
          <a:off x="0" y="0"/>
          <a:ext cx="0" cy="0"/>
          <a:chOff x="0" y="0"/>
          <a:chExt cx="0" cy="0"/>
        </a:xfrm>
      </p:grpSpPr>
      <p:sp>
        <p:nvSpPr>
          <p:cNvPr id="132" name="Google Shape;132;p31"/>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1"/>
          <p:cNvSpPr txBox="1">
            <a:spLocks noGrp="1"/>
          </p:cNvSpPr>
          <p:nvPr>
            <p:ph type="body" idx="1"/>
          </p:nvPr>
        </p:nvSpPr>
        <p:spPr>
          <a:xfrm>
            <a:off x="4564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4" name="Google Shape;134;p31"/>
          <p:cNvSpPr txBox="1">
            <a:spLocks noGrp="1"/>
          </p:cNvSpPr>
          <p:nvPr>
            <p:ph type="body" idx="2"/>
          </p:nvPr>
        </p:nvSpPr>
        <p:spPr>
          <a:xfrm>
            <a:off x="25282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32"/>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4564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4"/>
          <p:cNvSpPr txBox="1">
            <a:spLocks noGrp="1"/>
          </p:cNvSpPr>
          <p:nvPr>
            <p:ph type="body" idx="2"/>
          </p:nvPr>
        </p:nvSpPr>
        <p:spPr>
          <a:xfrm>
            <a:off x="25282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37"/>
        <p:cNvGrpSpPr/>
        <p:nvPr/>
      </p:nvGrpSpPr>
      <p:grpSpPr>
        <a:xfrm>
          <a:off x="0" y="0"/>
          <a:ext cx="0" cy="0"/>
          <a:chOff x="0" y="0"/>
          <a:chExt cx="0" cy="0"/>
        </a:xfrm>
      </p:grpSpPr>
      <p:sp>
        <p:nvSpPr>
          <p:cNvPr id="138" name="Google Shape;138;p33"/>
          <p:cNvSpPr txBox="1">
            <a:spLocks noGrp="1"/>
          </p:cNvSpPr>
          <p:nvPr>
            <p:ph type="subTitle" idx="1"/>
          </p:nvPr>
        </p:nvSpPr>
        <p:spPr>
          <a:xfrm>
            <a:off x="456480" y="273600"/>
            <a:ext cx="8226360" cy="5299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39"/>
        <p:cNvGrpSpPr/>
        <p:nvPr/>
      </p:nvGrpSpPr>
      <p:grpSpPr>
        <a:xfrm>
          <a:off x="0" y="0"/>
          <a:ext cx="0" cy="0"/>
          <a:chOff x="0" y="0"/>
          <a:chExt cx="0" cy="0"/>
        </a:xfrm>
      </p:grpSpPr>
      <p:sp>
        <p:nvSpPr>
          <p:cNvPr id="140" name="Google Shape;140;p34"/>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4"/>
          <p:cNvSpPr txBox="1">
            <a:spLocks noGrp="1"/>
          </p:cNvSpPr>
          <p:nvPr>
            <p:ph type="body" idx="1"/>
          </p:nvPr>
        </p:nvSpPr>
        <p:spPr>
          <a:xfrm>
            <a:off x="4564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2" name="Google Shape;142;p34"/>
          <p:cNvSpPr txBox="1">
            <a:spLocks noGrp="1"/>
          </p:cNvSpPr>
          <p:nvPr>
            <p:ph type="body" idx="2"/>
          </p:nvPr>
        </p:nvSpPr>
        <p:spPr>
          <a:xfrm>
            <a:off x="25282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3" name="Google Shape;143;p34"/>
          <p:cNvSpPr txBox="1">
            <a:spLocks noGrp="1"/>
          </p:cNvSpPr>
          <p:nvPr>
            <p:ph type="body" idx="3"/>
          </p:nvPr>
        </p:nvSpPr>
        <p:spPr>
          <a:xfrm>
            <a:off x="4564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4"/>
        <p:cNvGrpSpPr/>
        <p:nvPr/>
      </p:nvGrpSpPr>
      <p:grpSpPr>
        <a:xfrm>
          <a:off x="0" y="0"/>
          <a:ext cx="0" cy="0"/>
          <a:chOff x="0" y="0"/>
          <a:chExt cx="0" cy="0"/>
        </a:xfrm>
      </p:grpSpPr>
      <p:sp>
        <p:nvSpPr>
          <p:cNvPr id="145" name="Google Shape;145;p35"/>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5"/>
          <p:cNvSpPr txBox="1">
            <a:spLocks noGrp="1"/>
          </p:cNvSpPr>
          <p:nvPr>
            <p:ph type="body" idx="1"/>
          </p:nvPr>
        </p:nvSpPr>
        <p:spPr>
          <a:xfrm>
            <a:off x="4564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35"/>
          <p:cNvSpPr txBox="1">
            <a:spLocks noGrp="1"/>
          </p:cNvSpPr>
          <p:nvPr>
            <p:ph type="body" idx="2"/>
          </p:nvPr>
        </p:nvSpPr>
        <p:spPr>
          <a:xfrm>
            <a:off x="25282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35"/>
          <p:cNvSpPr txBox="1">
            <a:spLocks noGrp="1"/>
          </p:cNvSpPr>
          <p:nvPr>
            <p:ph type="body" idx="3"/>
          </p:nvPr>
        </p:nvSpPr>
        <p:spPr>
          <a:xfrm>
            <a:off x="25282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49"/>
        <p:cNvGrpSpPr/>
        <p:nvPr/>
      </p:nvGrpSpPr>
      <p:grpSpPr>
        <a:xfrm>
          <a:off x="0" y="0"/>
          <a:ext cx="0" cy="0"/>
          <a:chOff x="0" y="0"/>
          <a:chExt cx="0" cy="0"/>
        </a:xfrm>
      </p:grpSpPr>
      <p:sp>
        <p:nvSpPr>
          <p:cNvPr id="150" name="Google Shape;150;p36"/>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6"/>
          <p:cNvSpPr txBox="1">
            <a:spLocks noGrp="1"/>
          </p:cNvSpPr>
          <p:nvPr>
            <p:ph type="body" idx="1"/>
          </p:nvPr>
        </p:nvSpPr>
        <p:spPr>
          <a:xfrm>
            <a:off x="4564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36"/>
          <p:cNvSpPr txBox="1">
            <a:spLocks noGrp="1"/>
          </p:cNvSpPr>
          <p:nvPr>
            <p:ph type="body" idx="2"/>
          </p:nvPr>
        </p:nvSpPr>
        <p:spPr>
          <a:xfrm>
            <a:off x="25282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36"/>
          <p:cNvSpPr txBox="1">
            <a:spLocks noGrp="1"/>
          </p:cNvSpPr>
          <p:nvPr>
            <p:ph type="body" idx="3"/>
          </p:nvPr>
        </p:nvSpPr>
        <p:spPr>
          <a:xfrm>
            <a:off x="456480" y="3967560"/>
            <a:ext cx="40431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4"/>
        <p:cNvGrpSpPr/>
        <p:nvPr/>
      </p:nvGrpSpPr>
      <p:grpSpPr>
        <a:xfrm>
          <a:off x="0" y="0"/>
          <a:ext cx="0" cy="0"/>
          <a:chOff x="0" y="0"/>
          <a:chExt cx="0" cy="0"/>
        </a:xfrm>
      </p:grpSpPr>
      <p:sp>
        <p:nvSpPr>
          <p:cNvPr id="155" name="Google Shape;155;p37"/>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7"/>
          <p:cNvSpPr txBox="1">
            <a:spLocks noGrp="1"/>
          </p:cNvSpPr>
          <p:nvPr>
            <p:ph type="body" idx="1"/>
          </p:nvPr>
        </p:nvSpPr>
        <p:spPr>
          <a:xfrm>
            <a:off x="456480" y="1604160"/>
            <a:ext cx="40431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37"/>
          <p:cNvSpPr txBox="1">
            <a:spLocks noGrp="1"/>
          </p:cNvSpPr>
          <p:nvPr>
            <p:ph type="body" idx="2"/>
          </p:nvPr>
        </p:nvSpPr>
        <p:spPr>
          <a:xfrm>
            <a:off x="456480" y="3967560"/>
            <a:ext cx="40431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8"/>
        <p:cNvGrpSpPr/>
        <p:nvPr/>
      </p:nvGrpSpPr>
      <p:grpSpPr>
        <a:xfrm>
          <a:off x="0" y="0"/>
          <a:ext cx="0" cy="0"/>
          <a:chOff x="0" y="0"/>
          <a:chExt cx="0" cy="0"/>
        </a:xfrm>
      </p:grpSpPr>
      <p:sp>
        <p:nvSpPr>
          <p:cNvPr id="159" name="Google Shape;159;p38"/>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8"/>
          <p:cNvSpPr txBox="1">
            <a:spLocks noGrp="1"/>
          </p:cNvSpPr>
          <p:nvPr>
            <p:ph type="body" idx="1"/>
          </p:nvPr>
        </p:nvSpPr>
        <p:spPr>
          <a:xfrm>
            <a:off x="4564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1" name="Google Shape;161;p38"/>
          <p:cNvSpPr txBox="1">
            <a:spLocks noGrp="1"/>
          </p:cNvSpPr>
          <p:nvPr>
            <p:ph type="body" idx="2"/>
          </p:nvPr>
        </p:nvSpPr>
        <p:spPr>
          <a:xfrm>
            <a:off x="25282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38"/>
          <p:cNvSpPr txBox="1">
            <a:spLocks noGrp="1"/>
          </p:cNvSpPr>
          <p:nvPr>
            <p:ph type="body" idx="3"/>
          </p:nvPr>
        </p:nvSpPr>
        <p:spPr>
          <a:xfrm>
            <a:off x="4564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3" name="Google Shape;163;p38"/>
          <p:cNvSpPr txBox="1">
            <a:spLocks noGrp="1"/>
          </p:cNvSpPr>
          <p:nvPr>
            <p:ph type="body" idx="4"/>
          </p:nvPr>
        </p:nvSpPr>
        <p:spPr>
          <a:xfrm>
            <a:off x="25282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4"/>
        <p:cNvGrpSpPr/>
        <p:nvPr/>
      </p:nvGrpSpPr>
      <p:grpSpPr>
        <a:xfrm>
          <a:off x="0" y="0"/>
          <a:ext cx="0" cy="0"/>
          <a:chOff x="0" y="0"/>
          <a:chExt cx="0" cy="0"/>
        </a:xfrm>
      </p:grpSpPr>
      <p:sp>
        <p:nvSpPr>
          <p:cNvPr id="165" name="Google Shape;165;p39"/>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9"/>
          <p:cNvSpPr txBox="1">
            <a:spLocks noGrp="1"/>
          </p:cNvSpPr>
          <p:nvPr>
            <p:ph type="body" idx="1"/>
          </p:nvPr>
        </p:nvSpPr>
        <p:spPr>
          <a:xfrm>
            <a:off x="456480" y="16041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39"/>
          <p:cNvSpPr txBox="1">
            <a:spLocks noGrp="1"/>
          </p:cNvSpPr>
          <p:nvPr>
            <p:ph type="body" idx="2"/>
          </p:nvPr>
        </p:nvSpPr>
        <p:spPr>
          <a:xfrm>
            <a:off x="1823760" y="16041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39"/>
          <p:cNvSpPr txBox="1">
            <a:spLocks noGrp="1"/>
          </p:cNvSpPr>
          <p:nvPr>
            <p:ph type="body" idx="3"/>
          </p:nvPr>
        </p:nvSpPr>
        <p:spPr>
          <a:xfrm>
            <a:off x="3191040" y="16041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9" name="Google Shape;169;p39"/>
          <p:cNvSpPr txBox="1">
            <a:spLocks noGrp="1"/>
          </p:cNvSpPr>
          <p:nvPr>
            <p:ph type="body" idx="4"/>
          </p:nvPr>
        </p:nvSpPr>
        <p:spPr>
          <a:xfrm>
            <a:off x="456480" y="39675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0" name="Google Shape;170;p39"/>
          <p:cNvSpPr txBox="1">
            <a:spLocks noGrp="1"/>
          </p:cNvSpPr>
          <p:nvPr>
            <p:ph type="body" idx="5"/>
          </p:nvPr>
        </p:nvSpPr>
        <p:spPr>
          <a:xfrm>
            <a:off x="1823760" y="39675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1" name="Google Shape;171;p39"/>
          <p:cNvSpPr txBox="1">
            <a:spLocks noGrp="1"/>
          </p:cNvSpPr>
          <p:nvPr>
            <p:ph type="body" idx="6"/>
          </p:nvPr>
        </p:nvSpPr>
        <p:spPr>
          <a:xfrm>
            <a:off x="3191040" y="39675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9"/>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0"/>
        <p:cNvGrpSpPr/>
        <p:nvPr/>
      </p:nvGrpSpPr>
      <p:grpSpPr>
        <a:xfrm>
          <a:off x="0" y="0"/>
          <a:ext cx="0" cy="0"/>
          <a:chOff x="0" y="0"/>
          <a:chExt cx="0" cy="0"/>
        </a:xfrm>
      </p:grpSpPr>
      <p:sp>
        <p:nvSpPr>
          <p:cNvPr id="181" name="Google Shape;181;p42"/>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42"/>
          <p:cNvSpPr txBox="1">
            <a:spLocks noGrp="1"/>
          </p:cNvSpPr>
          <p:nvPr>
            <p:ph type="subTitle" idx="1"/>
          </p:nvPr>
        </p:nvSpPr>
        <p:spPr>
          <a:xfrm>
            <a:off x="456480" y="1604160"/>
            <a:ext cx="4043160" cy="45244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3"/>
        <p:cNvGrpSpPr/>
        <p:nvPr/>
      </p:nvGrpSpPr>
      <p:grpSpPr>
        <a:xfrm>
          <a:off x="0" y="0"/>
          <a:ext cx="0" cy="0"/>
          <a:chOff x="0" y="0"/>
          <a:chExt cx="0" cy="0"/>
        </a:xfrm>
      </p:grpSpPr>
      <p:sp>
        <p:nvSpPr>
          <p:cNvPr id="184" name="Google Shape;184;p43"/>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43"/>
          <p:cNvSpPr txBox="1">
            <a:spLocks noGrp="1"/>
          </p:cNvSpPr>
          <p:nvPr>
            <p:ph type="body" idx="1"/>
          </p:nvPr>
        </p:nvSpPr>
        <p:spPr>
          <a:xfrm>
            <a:off x="456480" y="1604160"/>
            <a:ext cx="404316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456480" y="1604160"/>
            <a:ext cx="404316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6"/>
        <p:cNvGrpSpPr/>
        <p:nvPr/>
      </p:nvGrpSpPr>
      <p:grpSpPr>
        <a:xfrm>
          <a:off x="0" y="0"/>
          <a:ext cx="0" cy="0"/>
          <a:chOff x="0" y="0"/>
          <a:chExt cx="0" cy="0"/>
        </a:xfrm>
      </p:grpSpPr>
      <p:sp>
        <p:nvSpPr>
          <p:cNvPr id="187" name="Google Shape;187;p44"/>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44"/>
          <p:cNvSpPr txBox="1">
            <a:spLocks noGrp="1"/>
          </p:cNvSpPr>
          <p:nvPr>
            <p:ph type="body" idx="1"/>
          </p:nvPr>
        </p:nvSpPr>
        <p:spPr>
          <a:xfrm>
            <a:off x="4564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9" name="Google Shape;189;p44"/>
          <p:cNvSpPr txBox="1">
            <a:spLocks noGrp="1"/>
          </p:cNvSpPr>
          <p:nvPr>
            <p:ph type="body" idx="2"/>
          </p:nvPr>
        </p:nvSpPr>
        <p:spPr>
          <a:xfrm>
            <a:off x="25282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45"/>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92"/>
        <p:cNvGrpSpPr/>
        <p:nvPr/>
      </p:nvGrpSpPr>
      <p:grpSpPr>
        <a:xfrm>
          <a:off x="0" y="0"/>
          <a:ext cx="0" cy="0"/>
          <a:chOff x="0" y="0"/>
          <a:chExt cx="0" cy="0"/>
        </a:xfrm>
      </p:grpSpPr>
      <p:sp>
        <p:nvSpPr>
          <p:cNvPr id="193" name="Google Shape;193;p46"/>
          <p:cNvSpPr txBox="1">
            <a:spLocks noGrp="1"/>
          </p:cNvSpPr>
          <p:nvPr>
            <p:ph type="subTitle" idx="1"/>
          </p:nvPr>
        </p:nvSpPr>
        <p:spPr>
          <a:xfrm>
            <a:off x="456480" y="273600"/>
            <a:ext cx="8226360" cy="5299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94"/>
        <p:cNvGrpSpPr/>
        <p:nvPr/>
      </p:nvGrpSpPr>
      <p:grpSpPr>
        <a:xfrm>
          <a:off x="0" y="0"/>
          <a:ext cx="0" cy="0"/>
          <a:chOff x="0" y="0"/>
          <a:chExt cx="0" cy="0"/>
        </a:xfrm>
      </p:grpSpPr>
      <p:sp>
        <p:nvSpPr>
          <p:cNvPr id="195" name="Google Shape;195;p47"/>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47"/>
          <p:cNvSpPr txBox="1">
            <a:spLocks noGrp="1"/>
          </p:cNvSpPr>
          <p:nvPr>
            <p:ph type="body" idx="1"/>
          </p:nvPr>
        </p:nvSpPr>
        <p:spPr>
          <a:xfrm>
            <a:off x="4564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7" name="Google Shape;197;p47"/>
          <p:cNvSpPr txBox="1">
            <a:spLocks noGrp="1"/>
          </p:cNvSpPr>
          <p:nvPr>
            <p:ph type="body" idx="2"/>
          </p:nvPr>
        </p:nvSpPr>
        <p:spPr>
          <a:xfrm>
            <a:off x="25282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8" name="Google Shape;198;p47"/>
          <p:cNvSpPr txBox="1">
            <a:spLocks noGrp="1"/>
          </p:cNvSpPr>
          <p:nvPr>
            <p:ph type="body" idx="3"/>
          </p:nvPr>
        </p:nvSpPr>
        <p:spPr>
          <a:xfrm>
            <a:off x="4564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99"/>
        <p:cNvGrpSpPr/>
        <p:nvPr/>
      </p:nvGrpSpPr>
      <p:grpSpPr>
        <a:xfrm>
          <a:off x="0" y="0"/>
          <a:ext cx="0" cy="0"/>
          <a:chOff x="0" y="0"/>
          <a:chExt cx="0" cy="0"/>
        </a:xfrm>
      </p:grpSpPr>
      <p:sp>
        <p:nvSpPr>
          <p:cNvPr id="200" name="Google Shape;200;p48"/>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8"/>
          <p:cNvSpPr txBox="1">
            <a:spLocks noGrp="1"/>
          </p:cNvSpPr>
          <p:nvPr>
            <p:ph type="body" idx="1"/>
          </p:nvPr>
        </p:nvSpPr>
        <p:spPr>
          <a:xfrm>
            <a:off x="4564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2" name="Google Shape;202;p48"/>
          <p:cNvSpPr txBox="1">
            <a:spLocks noGrp="1"/>
          </p:cNvSpPr>
          <p:nvPr>
            <p:ph type="body" idx="2"/>
          </p:nvPr>
        </p:nvSpPr>
        <p:spPr>
          <a:xfrm>
            <a:off x="25282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3" name="Google Shape;203;p48"/>
          <p:cNvSpPr txBox="1">
            <a:spLocks noGrp="1"/>
          </p:cNvSpPr>
          <p:nvPr>
            <p:ph type="body" idx="3"/>
          </p:nvPr>
        </p:nvSpPr>
        <p:spPr>
          <a:xfrm>
            <a:off x="25282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04"/>
        <p:cNvGrpSpPr/>
        <p:nvPr/>
      </p:nvGrpSpPr>
      <p:grpSpPr>
        <a:xfrm>
          <a:off x="0" y="0"/>
          <a:ext cx="0" cy="0"/>
          <a:chOff x="0" y="0"/>
          <a:chExt cx="0" cy="0"/>
        </a:xfrm>
      </p:grpSpPr>
      <p:sp>
        <p:nvSpPr>
          <p:cNvPr id="205" name="Google Shape;205;p49"/>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9"/>
          <p:cNvSpPr txBox="1">
            <a:spLocks noGrp="1"/>
          </p:cNvSpPr>
          <p:nvPr>
            <p:ph type="body" idx="1"/>
          </p:nvPr>
        </p:nvSpPr>
        <p:spPr>
          <a:xfrm>
            <a:off x="4564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7" name="Google Shape;207;p49"/>
          <p:cNvSpPr txBox="1">
            <a:spLocks noGrp="1"/>
          </p:cNvSpPr>
          <p:nvPr>
            <p:ph type="body" idx="2"/>
          </p:nvPr>
        </p:nvSpPr>
        <p:spPr>
          <a:xfrm>
            <a:off x="25282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8" name="Google Shape;208;p49"/>
          <p:cNvSpPr txBox="1">
            <a:spLocks noGrp="1"/>
          </p:cNvSpPr>
          <p:nvPr>
            <p:ph type="body" idx="3"/>
          </p:nvPr>
        </p:nvSpPr>
        <p:spPr>
          <a:xfrm>
            <a:off x="456480" y="3967560"/>
            <a:ext cx="40431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09"/>
        <p:cNvGrpSpPr/>
        <p:nvPr/>
      </p:nvGrpSpPr>
      <p:grpSpPr>
        <a:xfrm>
          <a:off x="0" y="0"/>
          <a:ext cx="0" cy="0"/>
          <a:chOff x="0" y="0"/>
          <a:chExt cx="0" cy="0"/>
        </a:xfrm>
      </p:grpSpPr>
      <p:sp>
        <p:nvSpPr>
          <p:cNvPr id="210" name="Google Shape;210;p50"/>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0"/>
          <p:cNvSpPr txBox="1">
            <a:spLocks noGrp="1"/>
          </p:cNvSpPr>
          <p:nvPr>
            <p:ph type="body" idx="1"/>
          </p:nvPr>
        </p:nvSpPr>
        <p:spPr>
          <a:xfrm>
            <a:off x="456480" y="1604160"/>
            <a:ext cx="40431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2" name="Google Shape;212;p50"/>
          <p:cNvSpPr txBox="1">
            <a:spLocks noGrp="1"/>
          </p:cNvSpPr>
          <p:nvPr>
            <p:ph type="body" idx="2"/>
          </p:nvPr>
        </p:nvSpPr>
        <p:spPr>
          <a:xfrm>
            <a:off x="456480" y="3967560"/>
            <a:ext cx="40431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13"/>
        <p:cNvGrpSpPr/>
        <p:nvPr/>
      </p:nvGrpSpPr>
      <p:grpSpPr>
        <a:xfrm>
          <a:off x="0" y="0"/>
          <a:ext cx="0" cy="0"/>
          <a:chOff x="0" y="0"/>
          <a:chExt cx="0" cy="0"/>
        </a:xfrm>
      </p:grpSpPr>
      <p:sp>
        <p:nvSpPr>
          <p:cNvPr id="214" name="Google Shape;214;p51"/>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51"/>
          <p:cNvSpPr txBox="1">
            <a:spLocks noGrp="1"/>
          </p:cNvSpPr>
          <p:nvPr>
            <p:ph type="body" idx="1"/>
          </p:nvPr>
        </p:nvSpPr>
        <p:spPr>
          <a:xfrm>
            <a:off x="4564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51"/>
          <p:cNvSpPr txBox="1">
            <a:spLocks noGrp="1"/>
          </p:cNvSpPr>
          <p:nvPr>
            <p:ph type="body" idx="2"/>
          </p:nvPr>
        </p:nvSpPr>
        <p:spPr>
          <a:xfrm>
            <a:off x="25282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7" name="Google Shape;217;p51"/>
          <p:cNvSpPr txBox="1">
            <a:spLocks noGrp="1"/>
          </p:cNvSpPr>
          <p:nvPr>
            <p:ph type="body" idx="3"/>
          </p:nvPr>
        </p:nvSpPr>
        <p:spPr>
          <a:xfrm>
            <a:off x="4564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8" name="Google Shape;218;p51"/>
          <p:cNvSpPr txBox="1">
            <a:spLocks noGrp="1"/>
          </p:cNvSpPr>
          <p:nvPr>
            <p:ph type="body" idx="4"/>
          </p:nvPr>
        </p:nvSpPr>
        <p:spPr>
          <a:xfrm>
            <a:off x="25282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19"/>
        <p:cNvGrpSpPr/>
        <p:nvPr/>
      </p:nvGrpSpPr>
      <p:grpSpPr>
        <a:xfrm>
          <a:off x="0" y="0"/>
          <a:ext cx="0" cy="0"/>
          <a:chOff x="0" y="0"/>
          <a:chExt cx="0" cy="0"/>
        </a:xfrm>
      </p:grpSpPr>
      <p:sp>
        <p:nvSpPr>
          <p:cNvPr id="220" name="Google Shape;220;p52"/>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52"/>
          <p:cNvSpPr txBox="1">
            <a:spLocks noGrp="1"/>
          </p:cNvSpPr>
          <p:nvPr>
            <p:ph type="body" idx="1"/>
          </p:nvPr>
        </p:nvSpPr>
        <p:spPr>
          <a:xfrm>
            <a:off x="456480" y="16041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2" name="Google Shape;222;p52"/>
          <p:cNvSpPr txBox="1">
            <a:spLocks noGrp="1"/>
          </p:cNvSpPr>
          <p:nvPr>
            <p:ph type="body" idx="2"/>
          </p:nvPr>
        </p:nvSpPr>
        <p:spPr>
          <a:xfrm>
            <a:off x="1823760" y="16041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3" name="Google Shape;223;p52"/>
          <p:cNvSpPr txBox="1">
            <a:spLocks noGrp="1"/>
          </p:cNvSpPr>
          <p:nvPr>
            <p:ph type="body" idx="3"/>
          </p:nvPr>
        </p:nvSpPr>
        <p:spPr>
          <a:xfrm>
            <a:off x="3191040" y="16041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4" name="Google Shape;224;p52"/>
          <p:cNvSpPr txBox="1">
            <a:spLocks noGrp="1"/>
          </p:cNvSpPr>
          <p:nvPr>
            <p:ph type="body" idx="4"/>
          </p:nvPr>
        </p:nvSpPr>
        <p:spPr>
          <a:xfrm>
            <a:off x="456480" y="39675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52"/>
          <p:cNvSpPr txBox="1">
            <a:spLocks noGrp="1"/>
          </p:cNvSpPr>
          <p:nvPr>
            <p:ph type="body" idx="5"/>
          </p:nvPr>
        </p:nvSpPr>
        <p:spPr>
          <a:xfrm>
            <a:off x="1823760" y="39675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52"/>
          <p:cNvSpPr txBox="1">
            <a:spLocks noGrp="1"/>
          </p:cNvSpPr>
          <p:nvPr>
            <p:ph type="body" idx="6"/>
          </p:nvPr>
        </p:nvSpPr>
        <p:spPr>
          <a:xfrm>
            <a:off x="3191040" y="3967560"/>
            <a:ext cx="13017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8"/>
        <p:cNvGrpSpPr/>
        <p:nvPr/>
      </p:nvGrpSpPr>
      <p:grpSpPr>
        <a:xfrm>
          <a:off x="0" y="0"/>
          <a:ext cx="0" cy="0"/>
          <a:chOff x="0" y="0"/>
          <a:chExt cx="0" cy="0"/>
        </a:xfrm>
      </p:grpSpPr>
      <p:sp>
        <p:nvSpPr>
          <p:cNvPr id="29" name="Google Shape;29;p7"/>
          <p:cNvSpPr txBox="1">
            <a:spLocks noGrp="1"/>
          </p:cNvSpPr>
          <p:nvPr>
            <p:ph type="subTitle" idx="1"/>
          </p:nvPr>
        </p:nvSpPr>
        <p:spPr>
          <a:xfrm>
            <a:off x="456480" y="273600"/>
            <a:ext cx="8226360" cy="5299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4564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8"/>
          <p:cNvSpPr txBox="1">
            <a:spLocks noGrp="1"/>
          </p:cNvSpPr>
          <p:nvPr>
            <p:ph type="body" idx="2"/>
          </p:nvPr>
        </p:nvSpPr>
        <p:spPr>
          <a:xfrm>
            <a:off x="25282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8"/>
          <p:cNvSpPr txBox="1">
            <a:spLocks noGrp="1"/>
          </p:cNvSpPr>
          <p:nvPr>
            <p:ph type="body" idx="3"/>
          </p:nvPr>
        </p:nvSpPr>
        <p:spPr>
          <a:xfrm>
            <a:off x="4564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456480" y="1604160"/>
            <a:ext cx="1972800" cy="45244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9"/>
          <p:cNvSpPr txBox="1">
            <a:spLocks noGrp="1"/>
          </p:cNvSpPr>
          <p:nvPr>
            <p:ph type="body" idx="2"/>
          </p:nvPr>
        </p:nvSpPr>
        <p:spPr>
          <a:xfrm>
            <a:off x="25282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9"/>
          <p:cNvSpPr txBox="1">
            <a:spLocks noGrp="1"/>
          </p:cNvSpPr>
          <p:nvPr>
            <p:ph type="body" idx="3"/>
          </p:nvPr>
        </p:nvSpPr>
        <p:spPr>
          <a:xfrm>
            <a:off x="2528280" y="39675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456480" y="273600"/>
            <a:ext cx="8226360" cy="1143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4564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10"/>
          <p:cNvSpPr txBox="1">
            <a:spLocks noGrp="1"/>
          </p:cNvSpPr>
          <p:nvPr>
            <p:ph type="body" idx="2"/>
          </p:nvPr>
        </p:nvSpPr>
        <p:spPr>
          <a:xfrm>
            <a:off x="2528280" y="1604160"/>
            <a:ext cx="197280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0"/>
          <p:cNvSpPr txBox="1">
            <a:spLocks noGrp="1"/>
          </p:cNvSpPr>
          <p:nvPr>
            <p:ph type="body" idx="3"/>
          </p:nvPr>
        </p:nvSpPr>
        <p:spPr>
          <a:xfrm>
            <a:off x="456480" y="3967560"/>
            <a:ext cx="4043160" cy="2157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6480" y="273600"/>
            <a:ext cx="8226360" cy="114300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 name="Google Shape;11;p1"/>
          <p:cNvSpPr txBox="1">
            <a:spLocks noGrp="1"/>
          </p:cNvSpPr>
          <p:nvPr>
            <p:ph type="dt" idx="10"/>
          </p:nvPr>
        </p:nvSpPr>
        <p:spPr>
          <a:xfrm>
            <a:off x="457200" y="6356520"/>
            <a:ext cx="2133360" cy="36468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 name="Google Shape;12;p1"/>
          <p:cNvSpPr txBox="1">
            <a:spLocks noGrp="1"/>
          </p:cNvSpPr>
          <p:nvPr>
            <p:ph type="ftr" idx="11"/>
          </p:nvPr>
        </p:nvSpPr>
        <p:spPr>
          <a:xfrm>
            <a:off x="3124080" y="6356520"/>
            <a:ext cx="2895120" cy="36468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 name="Google Shape;13;p1"/>
          <p:cNvSpPr txBox="1">
            <a:spLocks noGrp="1"/>
          </p:cNvSpPr>
          <p:nvPr>
            <p:ph type="sldNum" idx="12"/>
          </p:nvPr>
        </p:nvSpPr>
        <p:spPr>
          <a:xfrm>
            <a:off x="6553080" y="6356520"/>
            <a:ext cx="2133360" cy="364680"/>
          </a:xfrm>
          <a:prstGeom prst="rect">
            <a:avLst/>
          </a:prstGeom>
          <a:noFill/>
          <a:ln>
            <a:noFill/>
          </a:ln>
        </p:spPr>
        <p:txBody>
          <a:bodyPr spcFirstLastPara="1" wrap="square" lIns="90000" tIns="45000" rIns="90000" bIns="45000" anchor="t" anchorCtr="0">
            <a:noAutofit/>
          </a:bodyPr>
          <a:lstStyle>
            <a:lvl1pPr marL="0" marR="0" lvl="0" indent="0" algn="l" rtl="0">
              <a:spcBef>
                <a:spcPts val="0"/>
              </a:spcBef>
              <a:buNone/>
              <a:defRPr sz="1800" b="0" i="0" u="none" strike="noStrike" cap="none">
                <a:solidFill>
                  <a:srgbClr val="000000"/>
                </a:solidFill>
                <a:latin typeface="Calibri"/>
                <a:ea typeface="Calibri"/>
                <a:cs typeface="Calibri"/>
                <a:sym typeface="Calibri"/>
              </a:defRPr>
            </a:lvl1pPr>
            <a:lvl2pPr marL="0" marR="0" lvl="1" indent="0" algn="l" rtl="0">
              <a:spcBef>
                <a:spcPts val="0"/>
              </a:spcBef>
              <a:buNone/>
              <a:defRPr sz="1800" b="0" i="0" u="none" strike="noStrike" cap="none">
                <a:solidFill>
                  <a:srgbClr val="000000"/>
                </a:solidFill>
                <a:latin typeface="Calibri"/>
                <a:ea typeface="Calibri"/>
                <a:cs typeface="Calibri"/>
                <a:sym typeface="Calibri"/>
              </a:defRPr>
            </a:lvl2pPr>
            <a:lvl3pPr marL="0" marR="0" lvl="2" indent="0" algn="l" rtl="0">
              <a:spcBef>
                <a:spcPts val="0"/>
              </a:spcBef>
              <a:buNone/>
              <a:defRPr sz="1800" b="0" i="0" u="none" strike="noStrike" cap="none">
                <a:solidFill>
                  <a:srgbClr val="000000"/>
                </a:solidFill>
                <a:latin typeface="Calibri"/>
                <a:ea typeface="Calibri"/>
                <a:cs typeface="Calibri"/>
                <a:sym typeface="Calibri"/>
              </a:defRPr>
            </a:lvl3pPr>
            <a:lvl4pPr marL="0" marR="0" lvl="3" indent="0" algn="l" rtl="0">
              <a:spcBef>
                <a:spcPts val="0"/>
              </a:spcBef>
              <a:buNone/>
              <a:defRPr sz="1800" b="0" i="0" u="none" strike="noStrike" cap="none">
                <a:solidFill>
                  <a:srgbClr val="000000"/>
                </a:solidFill>
                <a:latin typeface="Calibri"/>
                <a:ea typeface="Calibri"/>
                <a:cs typeface="Calibri"/>
                <a:sym typeface="Calibri"/>
              </a:defRPr>
            </a:lvl4pPr>
            <a:lvl5pPr marL="0" marR="0" lvl="4" indent="0" algn="l" rtl="0">
              <a:spcBef>
                <a:spcPts val="0"/>
              </a:spcBef>
              <a:buNone/>
              <a:defRPr sz="1800" b="0" i="0" u="none" strike="noStrike" cap="none">
                <a:solidFill>
                  <a:srgbClr val="000000"/>
                </a:solidFill>
                <a:latin typeface="Calibri"/>
                <a:ea typeface="Calibri"/>
                <a:cs typeface="Calibri"/>
                <a:sym typeface="Calibri"/>
              </a:defRPr>
            </a:lvl5pPr>
            <a:lvl6pPr marL="0" marR="0" lvl="5" indent="0" algn="l" rtl="0">
              <a:spcBef>
                <a:spcPts val="0"/>
              </a:spcBef>
              <a:buNone/>
              <a:defRPr sz="1800" b="0" i="0" u="none" strike="noStrike" cap="none">
                <a:solidFill>
                  <a:srgbClr val="000000"/>
                </a:solidFill>
                <a:latin typeface="Calibri"/>
                <a:ea typeface="Calibri"/>
                <a:cs typeface="Calibri"/>
                <a:sym typeface="Calibri"/>
              </a:defRPr>
            </a:lvl6pPr>
            <a:lvl7pPr marL="0" marR="0" lvl="6" indent="0" algn="l" rtl="0">
              <a:spcBef>
                <a:spcPts val="0"/>
              </a:spcBef>
              <a:buNone/>
              <a:defRPr sz="1800" b="0" i="0" u="none" strike="noStrike" cap="none">
                <a:solidFill>
                  <a:srgbClr val="000000"/>
                </a:solidFill>
                <a:latin typeface="Calibri"/>
                <a:ea typeface="Calibri"/>
                <a:cs typeface="Calibri"/>
                <a:sym typeface="Calibri"/>
              </a:defRPr>
            </a:lvl7pPr>
            <a:lvl8pPr marL="0" marR="0" lvl="7" indent="0" algn="l" rtl="0">
              <a:spcBef>
                <a:spcPts val="0"/>
              </a:spcBef>
              <a:buNone/>
              <a:defRPr sz="1800" b="0" i="0" u="none" strike="noStrike" cap="none">
                <a:solidFill>
                  <a:srgbClr val="000000"/>
                </a:solidFill>
                <a:latin typeface="Calibri"/>
                <a:ea typeface="Calibri"/>
                <a:cs typeface="Calibri"/>
                <a:sym typeface="Calibri"/>
              </a:defRPr>
            </a:lvl8pPr>
            <a:lvl9pPr marL="0" marR="0" lvl="8" indent="0" algn="l" rtl="0">
              <a:spcBef>
                <a:spcPts val="0"/>
              </a:spcBef>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latin typeface="Times New Roman"/>
              <a:ea typeface="Times New Roman"/>
              <a:cs typeface="Times New Roman"/>
              <a:sym typeface="Times New Roman"/>
            </a:endParaRPr>
          </a:p>
        </p:txBody>
      </p:sp>
      <p:sp>
        <p:nvSpPr>
          <p:cNvPr id="14" name="Google Shape;14;p1"/>
          <p:cNvSpPr txBox="1">
            <a:spLocks noGrp="1"/>
          </p:cNvSpPr>
          <p:nvPr>
            <p:ph type="body" idx="1"/>
          </p:nvPr>
        </p:nvSpPr>
        <p:spPr>
          <a:xfrm>
            <a:off x="457200" y="1604520"/>
            <a:ext cx="8229240" cy="39776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56480" y="273600"/>
            <a:ext cx="8226360" cy="114300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5" name="Google Shape;65;p14"/>
          <p:cNvSpPr txBox="1">
            <a:spLocks noGrp="1"/>
          </p:cNvSpPr>
          <p:nvPr>
            <p:ph type="body" idx="1"/>
          </p:nvPr>
        </p:nvSpPr>
        <p:spPr>
          <a:xfrm>
            <a:off x="456480" y="1604160"/>
            <a:ext cx="4043160" cy="4524480"/>
          </a:xfrm>
          <a:prstGeom prst="rect">
            <a:avLst/>
          </a:prstGeom>
          <a:noFill/>
          <a:ln>
            <a:noFill/>
          </a:ln>
        </p:spPr>
        <p:txBody>
          <a:bodyPr spcFirstLastPara="1" wrap="square" lIns="90000" tIns="45000" rIns="90000" bIns="450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6" name="Google Shape;66;p14"/>
          <p:cNvSpPr/>
          <p:nvPr/>
        </p:nvSpPr>
        <p:spPr>
          <a:xfrm>
            <a:off x="4638240" y="1604160"/>
            <a:ext cx="4044600" cy="4524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a:spLocks noGrp="1"/>
          </p:cNvSpPr>
          <p:nvPr>
            <p:ph type="dt" idx="10"/>
          </p:nvPr>
        </p:nvSpPr>
        <p:spPr>
          <a:xfrm>
            <a:off x="457200" y="6356520"/>
            <a:ext cx="2133360" cy="36468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8" name="Google Shape;68;p14"/>
          <p:cNvSpPr txBox="1">
            <a:spLocks noGrp="1"/>
          </p:cNvSpPr>
          <p:nvPr>
            <p:ph type="ftr" idx="11"/>
          </p:nvPr>
        </p:nvSpPr>
        <p:spPr>
          <a:xfrm>
            <a:off x="3124080" y="6356520"/>
            <a:ext cx="2895120" cy="36468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9" name="Google Shape;69;p14"/>
          <p:cNvSpPr txBox="1">
            <a:spLocks noGrp="1"/>
          </p:cNvSpPr>
          <p:nvPr>
            <p:ph type="sldNum" idx="12"/>
          </p:nvPr>
        </p:nvSpPr>
        <p:spPr>
          <a:xfrm>
            <a:off x="6553080" y="6356520"/>
            <a:ext cx="2133360" cy="364680"/>
          </a:xfrm>
          <a:prstGeom prst="rect">
            <a:avLst/>
          </a:prstGeom>
          <a:noFill/>
          <a:ln>
            <a:noFill/>
          </a:ln>
        </p:spPr>
        <p:txBody>
          <a:bodyPr spcFirstLastPara="1" wrap="square" lIns="90000" tIns="45000" rIns="90000" bIns="45000" anchor="t" anchorCtr="0">
            <a:noAutofit/>
          </a:bodyPr>
          <a:lstStyle>
            <a:lvl1pPr marL="0" marR="0" lvl="0" indent="0" algn="l" rtl="0">
              <a:spcBef>
                <a:spcPts val="0"/>
              </a:spcBef>
              <a:buNone/>
              <a:defRPr sz="1800" b="0" strike="noStrike">
                <a:solidFill>
                  <a:srgbClr val="000000"/>
                </a:solidFill>
                <a:latin typeface="Calibri"/>
                <a:ea typeface="Calibri"/>
                <a:cs typeface="Calibri"/>
                <a:sym typeface="Calibri"/>
              </a:defRPr>
            </a:lvl1pPr>
            <a:lvl2pPr marL="0" marR="0" lvl="1" indent="0" algn="l" rtl="0">
              <a:spcBef>
                <a:spcPts val="0"/>
              </a:spcBef>
              <a:buNone/>
              <a:defRPr sz="1800" b="0" strike="noStrike">
                <a:solidFill>
                  <a:srgbClr val="000000"/>
                </a:solidFill>
                <a:latin typeface="Calibri"/>
                <a:ea typeface="Calibri"/>
                <a:cs typeface="Calibri"/>
                <a:sym typeface="Calibri"/>
              </a:defRPr>
            </a:lvl2pPr>
            <a:lvl3pPr marL="0" marR="0" lvl="2" indent="0" algn="l" rtl="0">
              <a:spcBef>
                <a:spcPts val="0"/>
              </a:spcBef>
              <a:buNone/>
              <a:defRPr sz="1800" b="0" strike="noStrike">
                <a:solidFill>
                  <a:srgbClr val="000000"/>
                </a:solidFill>
                <a:latin typeface="Calibri"/>
                <a:ea typeface="Calibri"/>
                <a:cs typeface="Calibri"/>
                <a:sym typeface="Calibri"/>
              </a:defRPr>
            </a:lvl3pPr>
            <a:lvl4pPr marL="0" marR="0" lvl="3" indent="0" algn="l" rtl="0">
              <a:spcBef>
                <a:spcPts val="0"/>
              </a:spcBef>
              <a:buNone/>
              <a:defRPr sz="1800" b="0" strike="noStrike">
                <a:solidFill>
                  <a:srgbClr val="000000"/>
                </a:solidFill>
                <a:latin typeface="Calibri"/>
                <a:ea typeface="Calibri"/>
                <a:cs typeface="Calibri"/>
                <a:sym typeface="Calibri"/>
              </a:defRPr>
            </a:lvl4pPr>
            <a:lvl5pPr marL="0" marR="0" lvl="4" indent="0" algn="l" rtl="0">
              <a:spcBef>
                <a:spcPts val="0"/>
              </a:spcBef>
              <a:buNone/>
              <a:defRPr sz="1800" b="0" strike="noStrike">
                <a:solidFill>
                  <a:srgbClr val="000000"/>
                </a:solidFill>
                <a:latin typeface="Calibri"/>
                <a:ea typeface="Calibri"/>
                <a:cs typeface="Calibri"/>
                <a:sym typeface="Calibri"/>
              </a:defRPr>
            </a:lvl5pPr>
            <a:lvl6pPr marL="0" marR="0" lvl="5" indent="0" algn="l" rtl="0">
              <a:spcBef>
                <a:spcPts val="0"/>
              </a:spcBef>
              <a:buNone/>
              <a:defRPr sz="1800" b="0" strike="noStrike">
                <a:solidFill>
                  <a:srgbClr val="000000"/>
                </a:solidFill>
                <a:latin typeface="Calibri"/>
                <a:ea typeface="Calibri"/>
                <a:cs typeface="Calibri"/>
                <a:sym typeface="Calibri"/>
              </a:defRPr>
            </a:lvl6pPr>
            <a:lvl7pPr marL="0" marR="0" lvl="6" indent="0" algn="l" rtl="0">
              <a:spcBef>
                <a:spcPts val="0"/>
              </a:spcBef>
              <a:buNone/>
              <a:defRPr sz="1800" b="0" strike="noStrike">
                <a:solidFill>
                  <a:srgbClr val="000000"/>
                </a:solidFill>
                <a:latin typeface="Calibri"/>
                <a:ea typeface="Calibri"/>
                <a:cs typeface="Calibri"/>
                <a:sym typeface="Calibri"/>
              </a:defRPr>
            </a:lvl7pPr>
            <a:lvl8pPr marL="0" marR="0" lvl="7" indent="0" algn="l" rtl="0">
              <a:spcBef>
                <a:spcPts val="0"/>
              </a:spcBef>
              <a:buNone/>
              <a:defRPr sz="1800" b="0" strike="noStrike">
                <a:solidFill>
                  <a:srgbClr val="000000"/>
                </a:solidFill>
                <a:latin typeface="Calibri"/>
                <a:ea typeface="Calibri"/>
                <a:cs typeface="Calibri"/>
                <a:sym typeface="Calibri"/>
              </a:defRPr>
            </a:lvl8pPr>
            <a:lvl9pPr marL="0" marR="0" lvl="8" indent="0" algn="l" rtl="0">
              <a:spcBef>
                <a:spcPts val="0"/>
              </a:spcBef>
              <a:buNone/>
              <a:defRPr sz="1800" b="0" strike="noStrik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457200" y="274680"/>
            <a:ext cx="8229240" cy="114264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0" name="Google Shape;120;p27"/>
          <p:cNvSpPr txBox="1">
            <a:spLocks noGrp="1"/>
          </p:cNvSpPr>
          <p:nvPr>
            <p:ph type="body" idx="1"/>
          </p:nvPr>
        </p:nvSpPr>
        <p:spPr>
          <a:xfrm>
            <a:off x="457200" y="1600200"/>
            <a:ext cx="8229240" cy="4525560"/>
          </a:xfrm>
          <a:prstGeom prst="rect">
            <a:avLst/>
          </a:prstGeom>
          <a:noFill/>
          <a:ln>
            <a:noFill/>
          </a:ln>
        </p:spPr>
        <p:txBody>
          <a:bodyPr spcFirstLastPara="1" wrap="square" lIns="90000" tIns="45000" rIns="90000" bIns="450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21" name="Google Shape;121;p27"/>
          <p:cNvSpPr txBox="1">
            <a:spLocks noGrp="1"/>
          </p:cNvSpPr>
          <p:nvPr>
            <p:ph type="dt" idx="10"/>
          </p:nvPr>
        </p:nvSpPr>
        <p:spPr>
          <a:xfrm>
            <a:off x="457200" y="6356520"/>
            <a:ext cx="2133360" cy="36468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2" name="Google Shape;122;p27"/>
          <p:cNvSpPr txBox="1">
            <a:spLocks noGrp="1"/>
          </p:cNvSpPr>
          <p:nvPr>
            <p:ph type="ftr" idx="11"/>
          </p:nvPr>
        </p:nvSpPr>
        <p:spPr>
          <a:xfrm>
            <a:off x="3124080" y="6356520"/>
            <a:ext cx="2895120" cy="36468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3" name="Google Shape;123;p27"/>
          <p:cNvSpPr txBox="1">
            <a:spLocks noGrp="1"/>
          </p:cNvSpPr>
          <p:nvPr>
            <p:ph type="sldNum" idx="12"/>
          </p:nvPr>
        </p:nvSpPr>
        <p:spPr>
          <a:xfrm>
            <a:off x="6553080" y="6356520"/>
            <a:ext cx="2133360" cy="364680"/>
          </a:xfrm>
          <a:prstGeom prst="rect">
            <a:avLst/>
          </a:prstGeom>
          <a:noFill/>
          <a:ln>
            <a:noFill/>
          </a:ln>
        </p:spPr>
        <p:txBody>
          <a:bodyPr spcFirstLastPara="1" wrap="square" lIns="90000" tIns="45000" rIns="90000" bIns="45000" anchor="t" anchorCtr="0">
            <a:noAutofit/>
          </a:bodyPr>
          <a:lstStyle>
            <a:lvl1pPr marL="0" marR="0" lvl="0" indent="0" algn="l" rtl="0">
              <a:spcBef>
                <a:spcPts val="0"/>
              </a:spcBef>
              <a:buNone/>
              <a:defRPr sz="1800" b="0" strike="noStrike">
                <a:solidFill>
                  <a:srgbClr val="000000"/>
                </a:solidFill>
                <a:latin typeface="Calibri"/>
                <a:ea typeface="Calibri"/>
                <a:cs typeface="Calibri"/>
                <a:sym typeface="Calibri"/>
              </a:defRPr>
            </a:lvl1pPr>
            <a:lvl2pPr marL="0" marR="0" lvl="1" indent="0" algn="l" rtl="0">
              <a:spcBef>
                <a:spcPts val="0"/>
              </a:spcBef>
              <a:buNone/>
              <a:defRPr sz="1800" b="0" strike="noStrike">
                <a:solidFill>
                  <a:srgbClr val="000000"/>
                </a:solidFill>
                <a:latin typeface="Calibri"/>
                <a:ea typeface="Calibri"/>
                <a:cs typeface="Calibri"/>
                <a:sym typeface="Calibri"/>
              </a:defRPr>
            </a:lvl2pPr>
            <a:lvl3pPr marL="0" marR="0" lvl="2" indent="0" algn="l" rtl="0">
              <a:spcBef>
                <a:spcPts val="0"/>
              </a:spcBef>
              <a:buNone/>
              <a:defRPr sz="1800" b="0" strike="noStrike">
                <a:solidFill>
                  <a:srgbClr val="000000"/>
                </a:solidFill>
                <a:latin typeface="Calibri"/>
                <a:ea typeface="Calibri"/>
                <a:cs typeface="Calibri"/>
                <a:sym typeface="Calibri"/>
              </a:defRPr>
            </a:lvl3pPr>
            <a:lvl4pPr marL="0" marR="0" lvl="3" indent="0" algn="l" rtl="0">
              <a:spcBef>
                <a:spcPts val="0"/>
              </a:spcBef>
              <a:buNone/>
              <a:defRPr sz="1800" b="0" strike="noStrike">
                <a:solidFill>
                  <a:srgbClr val="000000"/>
                </a:solidFill>
                <a:latin typeface="Calibri"/>
                <a:ea typeface="Calibri"/>
                <a:cs typeface="Calibri"/>
                <a:sym typeface="Calibri"/>
              </a:defRPr>
            </a:lvl4pPr>
            <a:lvl5pPr marL="0" marR="0" lvl="4" indent="0" algn="l" rtl="0">
              <a:spcBef>
                <a:spcPts val="0"/>
              </a:spcBef>
              <a:buNone/>
              <a:defRPr sz="1800" b="0" strike="noStrike">
                <a:solidFill>
                  <a:srgbClr val="000000"/>
                </a:solidFill>
                <a:latin typeface="Calibri"/>
                <a:ea typeface="Calibri"/>
                <a:cs typeface="Calibri"/>
                <a:sym typeface="Calibri"/>
              </a:defRPr>
            </a:lvl5pPr>
            <a:lvl6pPr marL="0" marR="0" lvl="5" indent="0" algn="l" rtl="0">
              <a:spcBef>
                <a:spcPts val="0"/>
              </a:spcBef>
              <a:buNone/>
              <a:defRPr sz="1800" b="0" strike="noStrike">
                <a:solidFill>
                  <a:srgbClr val="000000"/>
                </a:solidFill>
                <a:latin typeface="Calibri"/>
                <a:ea typeface="Calibri"/>
                <a:cs typeface="Calibri"/>
                <a:sym typeface="Calibri"/>
              </a:defRPr>
            </a:lvl6pPr>
            <a:lvl7pPr marL="0" marR="0" lvl="6" indent="0" algn="l" rtl="0">
              <a:spcBef>
                <a:spcPts val="0"/>
              </a:spcBef>
              <a:buNone/>
              <a:defRPr sz="1800" b="0" strike="noStrike">
                <a:solidFill>
                  <a:srgbClr val="000000"/>
                </a:solidFill>
                <a:latin typeface="Calibri"/>
                <a:ea typeface="Calibri"/>
                <a:cs typeface="Calibri"/>
                <a:sym typeface="Calibri"/>
              </a:defRPr>
            </a:lvl7pPr>
            <a:lvl8pPr marL="0" marR="0" lvl="7" indent="0" algn="l" rtl="0">
              <a:spcBef>
                <a:spcPts val="0"/>
              </a:spcBef>
              <a:buNone/>
              <a:defRPr sz="1800" b="0" strike="noStrike">
                <a:solidFill>
                  <a:srgbClr val="000000"/>
                </a:solidFill>
                <a:latin typeface="Calibri"/>
                <a:ea typeface="Calibri"/>
                <a:cs typeface="Calibri"/>
                <a:sym typeface="Calibri"/>
              </a:defRPr>
            </a:lvl8pPr>
            <a:lvl9pPr marL="0" marR="0" lvl="8" indent="0" algn="l" rtl="0">
              <a:spcBef>
                <a:spcPts val="0"/>
              </a:spcBef>
              <a:buNone/>
              <a:defRPr sz="1800" b="0" strike="noStrik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173" name="Google Shape;173;p40"/>
          <p:cNvSpPr txBox="1">
            <a:spLocks noGrp="1"/>
          </p:cNvSpPr>
          <p:nvPr>
            <p:ph type="title"/>
          </p:nvPr>
        </p:nvSpPr>
        <p:spPr>
          <a:xfrm>
            <a:off x="456480" y="273600"/>
            <a:ext cx="8226360" cy="114300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4" name="Google Shape;174;p40"/>
          <p:cNvSpPr txBox="1">
            <a:spLocks noGrp="1"/>
          </p:cNvSpPr>
          <p:nvPr>
            <p:ph type="body" idx="1"/>
          </p:nvPr>
        </p:nvSpPr>
        <p:spPr>
          <a:xfrm>
            <a:off x="456480" y="1604160"/>
            <a:ext cx="4043160" cy="4524480"/>
          </a:xfrm>
          <a:prstGeom prst="rect">
            <a:avLst/>
          </a:prstGeom>
          <a:noFill/>
          <a:ln>
            <a:noFill/>
          </a:ln>
        </p:spPr>
        <p:txBody>
          <a:bodyPr spcFirstLastPara="1" wrap="square" lIns="90000" tIns="45000" rIns="90000" bIns="450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75" name="Google Shape;175;p40"/>
          <p:cNvSpPr txBox="1">
            <a:spLocks noGrp="1"/>
          </p:cNvSpPr>
          <p:nvPr>
            <p:ph type="body" idx="2"/>
          </p:nvPr>
        </p:nvSpPr>
        <p:spPr>
          <a:xfrm>
            <a:off x="4638240" y="1604160"/>
            <a:ext cx="4044600" cy="4524480"/>
          </a:xfrm>
          <a:prstGeom prst="rect">
            <a:avLst/>
          </a:prstGeom>
          <a:noFill/>
          <a:ln>
            <a:noFill/>
          </a:ln>
        </p:spPr>
        <p:txBody>
          <a:bodyPr spcFirstLastPara="1" wrap="square" lIns="90000" tIns="45000" rIns="90000" bIns="450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76" name="Google Shape;176;p40"/>
          <p:cNvSpPr txBox="1">
            <a:spLocks noGrp="1"/>
          </p:cNvSpPr>
          <p:nvPr>
            <p:ph type="dt" idx="10"/>
          </p:nvPr>
        </p:nvSpPr>
        <p:spPr>
          <a:xfrm>
            <a:off x="457200" y="6356520"/>
            <a:ext cx="2133360" cy="36468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7" name="Google Shape;177;p40"/>
          <p:cNvSpPr txBox="1">
            <a:spLocks noGrp="1"/>
          </p:cNvSpPr>
          <p:nvPr>
            <p:ph type="ftr" idx="11"/>
          </p:nvPr>
        </p:nvSpPr>
        <p:spPr>
          <a:xfrm>
            <a:off x="3124080" y="6356520"/>
            <a:ext cx="2895120" cy="364680"/>
          </a:xfrm>
          <a:prstGeom prst="rect">
            <a:avLst/>
          </a:prstGeom>
          <a:noFill/>
          <a:ln>
            <a:noFill/>
          </a:ln>
        </p:spPr>
        <p:txBody>
          <a:bodyPr spcFirstLastPara="1" wrap="square" lIns="90000" tIns="45000" rIns="90000" bIns="45000" anchor="t" anchorCtr="0">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78" name="Google Shape;178;p40"/>
          <p:cNvSpPr txBox="1">
            <a:spLocks noGrp="1"/>
          </p:cNvSpPr>
          <p:nvPr>
            <p:ph type="sldNum" idx="12"/>
          </p:nvPr>
        </p:nvSpPr>
        <p:spPr>
          <a:xfrm>
            <a:off x="6553080" y="6356520"/>
            <a:ext cx="2133360" cy="364680"/>
          </a:xfrm>
          <a:prstGeom prst="rect">
            <a:avLst/>
          </a:prstGeom>
          <a:noFill/>
          <a:ln>
            <a:noFill/>
          </a:ln>
        </p:spPr>
        <p:txBody>
          <a:bodyPr spcFirstLastPara="1" wrap="square" lIns="90000" tIns="45000" rIns="90000" bIns="45000" anchor="t" anchorCtr="0">
            <a:noAutofit/>
          </a:bodyPr>
          <a:lstStyle>
            <a:lvl1pPr marL="0" marR="0" lvl="0" indent="0" algn="l" rtl="0">
              <a:spcBef>
                <a:spcPts val="0"/>
              </a:spcBef>
              <a:buNone/>
              <a:defRPr sz="1800" b="0" strike="noStrike">
                <a:solidFill>
                  <a:srgbClr val="000000"/>
                </a:solidFill>
                <a:latin typeface="Calibri"/>
                <a:ea typeface="Calibri"/>
                <a:cs typeface="Calibri"/>
                <a:sym typeface="Calibri"/>
              </a:defRPr>
            </a:lvl1pPr>
            <a:lvl2pPr marL="0" marR="0" lvl="1" indent="0" algn="l" rtl="0">
              <a:spcBef>
                <a:spcPts val="0"/>
              </a:spcBef>
              <a:buNone/>
              <a:defRPr sz="1800" b="0" strike="noStrike">
                <a:solidFill>
                  <a:srgbClr val="000000"/>
                </a:solidFill>
                <a:latin typeface="Calibri"/>
                <a:ea typeface="Calibri"/>
                <a:cs typeface="Calibri"/>
                <a:sym typeface="Calibri"/>
              </a:defRPr>
            </a:lvl2pPr>
            <a:lvl3pPr marL="0" marR="0" lvl="2" indent="0" algn="l" rtl="0">
              <a:spcBef>
                <a:spcPts val="0"/>
              </a:spcBef>
              <a:buNone/>
              <a:defRPr sz="1800" b="0" strike="noStrike">
                <a:solidFill>
                  <a:srgbClr val="000000"/>
                </a:solidFill>
                <a:latin typeface="Calibri"/>
                <a:ea typeface="Calibri"/>
                <a:cs typeface="Calibri"/>
                <a:sym typeface="Calibri"/>
              </a:defRPr>
            </a:lvl3pPr>
            <a:lvl4pPr marL="0" marR="0" lvl="3" indent="0" algn="l" rtl="0">
              <a:spcBef>
                <a:spcPts val="0"/>
              </a:spcBef>
              <a:buNone/>
              <a:defRPr sz="1800" b="0" strike="noStrike">
                <a:solidFill>
                  <a:srgbClr val="000000"/>
                </a:solidFill>
                <a:latin typeface="Calibri"/>
                <a:ea typeface="Calibri"/>
                <a:cs typeface="Calibri"/>
                <a:sym typeface="Calibri"/>
              </a:defRPr>
            </a:lvl4pPr>
            <a:lvl5pPr marL="0" marR="0" lvl="4" indent="0" algn="l" rtl="0">
              <a:spcBef>
                <a:spcPts val="0"/>
              </a:spcBef>
              <a:buNone/>
              <a:defRPr sz="1800" b="0" strike="noStrike">
                <a:solidFill>
                  <a:srgbClr val="000000"/>
                </a:solidFill>
                <a:latin typeface="Calibri"/>
                <a:ea typeface="Calibri"/>
                <a:cs typeface="Calibri"/>
                <a:sym typeface="Calibri"/>
              </a:defRPr>
            </a:lvl5pPr>
            <a:lvl6pPr marL="0" marR="0" lvl="5" indent="0" algn="l" rtl="0">
              <a:spcBef>
                <a:spcPts val="0"/>
              </a:spcBef>
              <a:buNone/>
              <a:defRPr sz="1800" b="0" strike="noStrike">
                <a:solidFill>
                  <a:srgbClr val="000000"/>
                </a:solidFill>
                <a:latin typeface="Calibri"/>
                <a:ea typeface="Calibri"/>
                <a:cs typeface="Calibri"/>
                <a:sym typeface="Calibri"/>
              </a:defRPr>
            </a:lvl6pPr>
            <a:lvl7pPr marL="0" marR="0" lvl="6" indent="0" algn="l" rtl="0">
              <a:spcBef>
                <a:spcPts val="0"/>
              </a:spcBef>
              <a:buNone/>
              <a:defRPr sz="1800" b="0" strike="noStrike">
                <a:solidFill>
                  <a:srgbClr val="000000"/>
                </a:solidFill>
                <a:latin typeface="Calibri"/>
                <a:ea typeface="Calibri"/>
                <a:cs typeface="Calibri"/>
                <a:sym typeface="Calibri"/>
              </a:defRPr>
            </a:lvl7pPr>
            <a:lvl8pPr marL="0" marR="0" lvl="7" indent="0" algn="l" rtl="0">
              <a:spcBef>
                <a:spcPts val="0"/>
              </a:spcBef>
              <a:buNone/>
              <a:defRPr sz="1800" b="0" strike="noStrike">
                <a:solidFill>
                  <a:srgbClr val="000000"/>
                </a:solidFill>
                <a:latin typeface="Calibri"/>
                <a:ea typeface="Calibri"/>
                <a:cs typeface="Calibri"/>
                <a:sym typeface="Calibri"/>
              </a:defRPr>
            </a:lvl8pPr>
            <a:lvl9pPr marL="0" marR="0" lvl="8" indent="0" algn="l" rtl="0">
              <a:spcBef>
                <a:spcPts val="0"/>
              </a:spcBef>
              <a:buNone/>
              <a:defRPr sz="1800" b="0" strike="noStrik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FR"/>
              <a:t>‹N°›</a:t>
            </a:fld>
            <a:endParaRPr>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34.png"/><Relationship Id="rId4" Type="http://schemas.openxmlformats.org/officeDocument/2006/relationships/image" Target="../media/image43.png"/><Relationship Id="rId9"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54.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3"/>
          <p:cNvSpPr/>
          <p:nvPr/>
        </p:nvSpPr>
        <p:spPr>
          <a:xfrm>
            <a:off x="0" y="0"/>
            <a:ext cx="9143640" cy="653400"/>
          </a:xfrm>
          <a:prstGeom prst="rect">
            <a:avLst/>
          </a:prstGeom>
          <a:solidFill>
            <a:srgbClr val="2DEDFF"/>
          </a:solidFill>
          <a:ln>
            <a:noFill/>
          </a:ln>
        </p:spPr>
        <p:txBody>
          <a:bodyPr spcFirstLastPara="1" wrap="square" lIns="0" tIns="12950" rIns="0" bIns="0" anchor="ctr" anchorCtr="0">
            <a:noAutofit/>
          </a:bodyPr>
          <a:lstStyle/>
          <a:p>
            <a:pPr marL="0" marR="0" lvl="0" indent="0" algn="ctr" rtl="0">
              <a:spcBef>
                <a:spcPts val="0"/>
              </a:spcBef>
              <a:spcAft>
                <a:spcPts val="0"/>
              </a:spcAft>
              <a:buNone/>
            </a:pPr>
            <a:r>
              <a:rPr lang="fr-FR" sz="2500" b="0" strike="noStrike">
                <a:solidFill>
                  <a:srgbClr val="FFFFFF"/>
                </a:solidFill>
                <a:latin typeface="Calibri"/>
                <a:ea typeface="Calibri"/>
                <a:cs typeface="Calibri"/>
                <a:sym typeface="Calibri"/>
              </a:rPr>
              <a:t> </a:t>
            </a:r>
            <a:endParaRPr sz="2500" b="0" strike="noStrike">
              <a:latin typeface="Arial"/>
              <a:ea typeface="Arial"/>
              <a:cs typeface="Arial"/>
              <a:sym typeface="Arial"/>
            </a:endParaRPr>
          </a:p>
        </p:txBody>
      </p:sp>
      <p:sp>
        <p:nvSpPr>
          <p:cNvPr id="233" name="Google Shape;233;p53"/>
          <p:cNvSpPr/>
          <p:nvPr/>
        </p:nvSpPr>
        <p:spPr>
          <a:xfrm>
            <a:off x="1883520" y="70560"/>
            <a:ext cx="6082200" cy="522360"/>
          </a:xfrm>
          <a:prstGeom prst="rect">
            <a:avLst/>
          </a:prstGeom>
          <a:noFill/>
          <a:ln>
            <a:noFill/>
          </a:ln>
        </p:spPr>
        <p:txBody>
          <a:bodyPr spcFirstLastPara="1" wrap="square" lIns="81700" tIns="40675" rIns="81700" bIns="40675" anchor="t" anchorCtr="0">
            <a:noAutofit/>
          </a:bodyPr>
          <a:lstStyle/>
          <a:p>
            <a:pPr marL="0" marR="0" lvl="0" indent="0" algn="ctr" rtl="0">
              <a:lnSpc>
                <a:spcPct val="97000"/>
              </a:lnSpc>
              <a:spcBef>
                <a:spcPts val="0"/>
              </a:spcBef>
              <a:spcAft>
                <a:spcPts val="0"/>
              </a:spcAft>
              <a:buNone/>
            </a:pPr>
            <a:r>
              <a:rPr lang="fr-FR" sz="1600" b="1" strike="noStrike">
                <a:solidFill>
                  <a:srgbClr val="000000"/>
                </a:solidFill>
                <a:latin typeface="Trebuchet MS"/>
                <a:ea typeface="Trebuchet MS"/>
                <a:cs typeface="Trebuchet MS"/>
                <a:sym typeface="Trebuchet MS"/>
              </a:rPr>
              <a:t>Séance 1</a:t>
            </a:r>
            <a:endParaRPr sz="1600" b="0" strike="noStrike">
              <a:latin typeface="Arial"/>
              <a:ea typeface="Arial"/>
              <a:cs typeface="Arial"/>
              <a:sym typeface="Arial"/>
            </a:endParaRPr>
          </a:p>
        </p:txBody>
      </p:sp>
      <p:sp>
        <p:nvSpPr>
          <p:cNvPr id="234" name="Google Shape;234;p53"/>
          <p:cNvSpPr/>
          <p:nvPr/>
        </p:nvSpPr>
        <p:spPr>
          <a:xfrm>
            <a:off x="260640" y="859680"/>
            <a:ext cx="3501720" cy="268920"/>
          </a:xfrm>
          <a:prstGeom prst="rect">
            <a:avLst/>
          </a:prstGeom>
          <a:noFill/>
          <a:ln>
            <a:noFill/>
          </a:ln>
        </p:spPr>
        <p:txBody>
          <a:bodyPr spcFirstLastPara="1" wrap="square" lIns="0" tIns="0" rIns="0" bIns="0" anchor="ctr" anchorCtr="0">
            <a:noAutofit/>
          </a:bodyPr>
          <a:lstStyle/>
          <a:p>
            <a:pPr marL="0" marR="0" lvl="0" indent="0" algn="ctr" rtl="0">
              <a:lnSpc>
                <a:spcPct val="97000"/>
              </a:lnSpc>
              <a:spcBef>
                <a:spcPts val="0"/>
              </a:spcBef>
              <a:spcAft>
                <a:spcPts val="0"/>
              </a:spcAft>
              <a:buNone/>
            </a:pPr>
            <a:r>
              <a:rPr lang="fr-FR" sz="1600" b="1" u="sng" strike="noStrike">
                <a:solidFill>
                  <a:srgbClr val="000000"/>
                </a:solidFill>
                <a:latin typeface="Trebuchet MS"/>
                <a:ea typeface="Trebuchet MS"/>
                <a:cs typeface="Trebuchet MS"/>
                <a:sym typeface="Trebuchet MS"/>
              </a:rPr>
              <a:t>Au menu aujourd'hui</a:t>
            </a:r>
            <a:r>
              <a:rPr lang="fr-FR" sz="1600" b="1" strike="noStrike">
                <a:solidFill>
                  <a:srgbClr val="000000"/>
                </a:solidFill>
                <a:latin typeface="Trebuchet MS"/>
                <a:ea typeface="Trebuchet MS"/>
                <a:cs typeface="Trebuchet MS"/>
                <a:sym typeface="Trebuchet MS"/>
              </a:rPr>
              <a:t> :</a:t>
            </a:r>
            <a:endParaRPr sz="1600" b="0" strike="noStrike">
              <a:latin typeface="Arial"/>
              <a:ea typeface="Arial"/>
              <a:cs typeface="Arial"/>
              <a:sym typeface="Arial"/>
            </a:endParaRPr>
          </a:p>
        </p:txBody>
      </p:sp>
      <p:pic>
        <p:nvPicPr>
          <p:cNvPr id="235" name="Google Shape;235;p53"/>
          <p:cNvPicPr preferRelativeResize="0"/>
          <p:nvPr/>
        </p:nvPicPr>
        <p:blipFill rotWithShape="1">
          <a:blip r:embed="rId3">
            <a:alphaModFix/>
          </a:blip>
          <a:srcRect/>
          <a:stretch/>
        </p:blipFill>
        <p:spPr>
          <a:xfrm>
            <a:off x="959040" y="1301760"/>
            <a:ext cx="2041560" cy="1531800"/>
          </a:xfrm>
          <a:prstGeom prst="rect">
            <a:avLst/>
          </a:prstGeom>
          <a:noFill/>
          <a:ln>
            <a:noFill/>
          </a:ln>
        </p:spPr>
      </p:pic>
      <p:sp>
        <p:nvSpPr>
          <p:cNvPr id="236" name="Google Shape;236;p53"/>
          <p:cNvSpPr/>
          <p:nvPr/>
        </p:nvSpPr>
        <p:spPr>
          <a:xfrm>
            <a:off x="4178880" y="3165480"/>
            <a:ext cx="3151800" cy="349560"/>
          </a:xfrm>
          <a:prstGeom prst="rect">
            <a:avLst/>
          </a:prstGeom>
          <a:noFill/>
          <a:ln>
            <a:noFill/>
          </a:ln>
        </p:spPr>
        <p:txBody>
          <a:bodyPr spcFirstLastPara="1" wrap="square" lIns="81700" tIns="40675" rIns="81700" bIns="40675" anchor="t" anchorCtr="0">
            <a:noAutofit/>
          </a:bodyPr>
          <a:lstStyle/>
          <a:p>
            <a:pPr marL="0" marR="0" lvl="0" indent="0" algn="l" rtl="0">
              <a:lnSpc>
                <a:spcPct val="97000"/>
              </a:lnSpc>
              <a:spcBef>
                <a:spcPts val="0"/>
              </a:spcBef>
              <a:spcAft>
                <a:spcPts val="0"/>
              </a:spcAft>
              <a:buNone/>
            </a:pPr>
            <a:r>
              <a:rPr lang="fr-FR" sz="1600" b="1" strike="noStrike">
                <a:solidFill>
                  <a:srgbClr val="000000"/>
                </a:solidFill>
                <a:latin typeface="Trebuchet MS"/>
                <a:ea typeface="Trebuchet MS"/>
                <a:cs typeface="Trebuchet MS"/>
                <a:sym typeface="Trebuchet MS"/>
              </a:rPr>
              <a:t>B. les trois cerveaux</a:t>
            </a:r>
            <a:endParaRPr sz="1600" b="0" strike="noStrike">
              <a:latin typeface="Arial"/>
              <a:ea typeface="Arial"/>
              <a:cs typeface="Arial"/>
              <a:sym typeface="Arial"/>
            </a:endParaRPr>
          </a:p>
        </p:txBody>
      </p:sp>
      <p:sp>
        <p:nvSpPr>
          <p:cNvPr id="237" name="Google Shape;237;p53"/>
          <p:cNvSpPr/>
          <p:nvPr/>
        </p:nvSpPr>
        <p:spPr>
          <a:xfrm>
            <a:off x="3479040" y="846720"/>
            <a:ext cx="5274360" cy="276120"/>
          </a:xfrm>
          <a:prstGeom prst="rect">
            <a:avLst/>
          </a:prstGeom>
          <a:noFill/>
          <a:ln>
            <a:noFill/>
          </a:ln>
        </p:spPr>
        <p:txBody>
          <a:bodyPr spcFirstLastPara="1" wrap="square" lIns="0" tIns="0" rIns="0" bIns="0" anchor="ctr" anchorCtr="0">
            <a:noAutofit/>
          </a:bodyPr>
          <a:lstStyle/>
          <a:p>
            <a:pPr marL="0" marR="0" lvl="0" indent="0" algn="ctr" rtl="0">
              <a:lnSpc>
                <a:spcPct val="97000"/>
              </a:lnSpc>
              <a:spcBef>
                <a:spcPts val="0"/>
              </a:spcBef>
              <a:spcAft>
                <a:spcPts val="0"/>
              </a:spcAft>
              <a:buNone/>
            </a:pPr>
            <a:r>
              <a:rPr lang="fr-FR" sz="1600" b="1" strike="noStrike">
                <a:solidFill>
                  <a:srgbClr val="000000"/>
                </a:solidFill>
                <a:latin typeface="Trebuchet MS"/>
                <a:ea typeface="Trebuchet MS"/>
                <a:cs typeface="Trebuchet MS"/>
                <a:sym typeface="Trebuchet MS"/>
              </a:rPr>
              <a:t>A. présentation de la neuroéducation.</a:t>
            </a:r>
            <a:endParaRPr sz="1600" b="0" strike="noStrike">
              <a:latin typeface="Arial"/>
              <a:ea typeface="Arial"/>
              <a:cs typeface="Arial"/>
              <a:sym typeface="Arial"/>
            </a:endParaRPr>
          </a:p>
        </p:txBody>
      </p:sp>
      <p:pic>
        <p:nvPicPr>
          <p:cNvPr id="238" name="Google Shape;238;p53"/>
          <p:cNvPicPr preferRelativeResize="0"/>
          <p:nvPr/>
        </p:nvPicPr>
        <p:blipFill rotWithShape="1">
          <a:blip r:embed="rId4">
            <a:alphaModFix/>
          </a:blip>
          <a:srcRect/>
          <a:stretch/>
        </p:blipFill>
        <p:spPr>
          <a:xfrm>
            <a:off x="3925440" y="1268640"/>
            <a:ext cx="3110040" cy="1554840"/>
          </a:xfrm>
          <a:prstGeom prst="rect">
            <a:avLst/>
          </a:prstGeom>
          <a:noFill/>
          <a:ln>
            <a:noFill/>
          </a:ln>
        </p:spPr>
      </p:pic>
      <p:pic>
        <p:nvPicPr>
          <p:cNvPr id="239" name="Google Shape;239;p53"/>
          <p:cNvPicPr preferRelativeResize="0"/>
          <p:nvPr/>
        </p:nvPicPr>
        <p:blipFill rotWithShape="1">
          <a:blip r:embed="rId5">
            <a:alphaModFix/>
          </a:blip>
          <a:srcRect/>
          <a:stretch/>
        </p:blipFill>
        <p:spPr>
          <a:xfrm>
            <a:off x="4907520" y="3676680"/>
            <a:ext cx="970200" cy="1036440"/>
          </a:xfrm>
          <a:prstGeom prst="rect">
            <a:avLst/>
          </a:prstGeom>
          <a:noFill/>
          <a:ln>
            <a:noFill/>
          </a:ln>
        </p:spPr>
      </p:pic>
      <p:sp>
        <p:nvSpPr>
          <p:cNvPr id="240" name="Google Shape;240;p53"/>
          <p:cNvSpPr/>
          <p:nvPr/>
        </p:nvSpPr>
        <p:spPr>
          <a:xfrm>
            <a:off x="4216320" y="4959720"/>
            <a:ext cx="4561560" cy="621720"/>
          </a:xfrm>
          <a:prstGeom prst="rect">
            <a:avLst/>
          </a:prstGeom>
          <a:noFill/>
          <a:ln>
            <a:noFill/>
          </a:ln>
        </p:spPr>
        <p:txBody>
          <a:bodyPr spcFirstLastPara="1" wrap="square" lIns="81700" tIns="47500" rIns="81700" bIns="40675" anchor="t" anchorCtr="0">
            <a:noAutofit/>
          </a:bodyPr>
          <a:lstStyle/>
          <a:p>
            <a:pPr marL="0" marR="0" lvl="0" indent="0" algn="just" rtl="0">
              <a:lnSpc>
                <a:spcPct val="97000"/>
              </a:lnSpc>
              <a:spcBef>
                <a:spcPts val="0"/>
              </a:spcBef>
              <a:spcAft>
                <a:spcPts val="0"/>
              </a:spcAft>
              <a:buNone/>
            </a:pPr>
            <a:r>
              <a:rPr lang="fr-FR" sz="1600" b="1" strike="noStrike">
                <a:solidFill>
                  <a:srgbClr val="000000"/>
                </a:solidFill>
                <a:latin typeface="Trebuchet MS"/>
                <a:ea typeface="Trebuchet MS"/>
                <a:cs typeface="Trebuchet MS"/>
                <a:sym typeface="Trebuchet MS"/>
              </a:rPr>
              <a:t>C. les astuces concernant l'aménagement de l'espace de travail</a:t>
            </a:r>
            <a:endParaRPr sz="1600" b="0" strike="noStrike">
              <a:latin typeface="Arial"/>
              <a:ea typeface="Arial"/>
              <a:cs typeface="Arial"/>
              <a:sym typeface="Arial"/>
            </a:endParaRPr>
          </a:p>
        </p:txBody>
      </p:sp>
      <p:pic>
        <p:nvPicPr>
          <p:cNvPr id="241" name="Google Shape;241;p53"/>
          <p:cNvPicPr preferRelativeResize="0"/>
          <p:nvPr/>
        </p:nvPicPr>
        <p:blipFill rotWithShape="1">
          <a:blip r:embed="rId6">
            <a:alphaModFix/>
          </a:blip>
          <a:srcRect/>
          <a:stretch/>
        </p:blipFill>
        <p:spPr>
          <a:xfrm>
            <a:off x="4708800" y="5698800"/>
            <a:ext cx="1363320" cy="103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2"/>
          <p:cNvSpPr txBox="1"/>
          <p:nvPr/>
        </p:nvSpPr>
        <p:spPr>
          <a:xfrm>
            <a:off x="0" y="-15840"/>
            <a:ext cx="9143640" cy="1239840"/>
          </a:xfrm>
          <a:prstGeom prst="rect">
            <a:avLst/>
          </a:prstGeom>
          <a:solidFill>
            <a:srgbClr val="00FFFF"/>
          </a:solidFill>
          <a:ln w="9525" cap="flat" cmpd="sng">
            <a:solidFill>
              <a:srgbClr val="00FFFF"/>
            </a:solidFill>
            <a:prstDash val="solid"/>
            <a:round/>
            <a:headEnd type="none" w="sm" len="sm"/>
            <a:tailEnd type="none" w="sm" len="sm"/>
          </a:ln>
        </p:spPr>
        <p:txBody>
          <a:bodyPr spcFirstLastPara="1" wrap="square" lIns="16200" tIns="23750" rIns="16200" bIns="16200" anchor="t" anchorCtr="0">
            <a:noAutofit/>
          </a:bodyPr>
          <a:lstStyle/>
          <a:p>
            <a:pPr marL="0" marR="0" lvl="0" indent="0" algn="ctr" rtl="0">
              <a:spcBef>
                <a:spcPts val="0"/>
              </a:spcBef>
              <a:spcAft>
                <a:spcPts val="0"/>
              </a:spcAft>
              <a:buNone/>
            </a:pPr>
            <a:r>
              <a:rPr lang="fr-FR" sz="3600" b="1" strike="noStrike">
                <a:solidFill>
                  <a:srgbClr val="000000"/>
                </a:solidFill>
                <a:latin typeface="Calibri"/>
                <a:ea typeface="Calibri"/>
                <a:cs typeface="Calibri"/>
                <a:sym typeface="Calibri"/>
              </a:rPr>
              <a:t>Cellules du cerveau = les NEURONES </a:t>
            </a:r>
            <a:br>
              <a:rPr lang="fr-FR" sz="1800"/>
            </a:br>
            <a:r>
              <a:rPr lang="fr-FR" sz="3600" b="1" strike="noStrike">
                <a:solidFill>
                  <a:srgbClr val="000000"/>
                </a:solidFill>
                <a:latin typeface="Calibri"/>
                <a:ea typeface="Calibri"/>
                <a:cs typeface="Calibri"/>
                <a:sym typeface="Calibri"/>
              </a:rPr>
              <a:t>(forme de pieuvre ci-dessous)</a:t>
            </a:r>
            <a:r>
              <a:rPr lang="fr-FR" sz="2600" b="1" strike="noStrike">
                <a:solidFill>
                  <a:srgbClr val="000000"/>
                </a:solidFill>
                <a:latin typeface="Calibri"/>
                <a:ea typeface="Calibri"/>
                <a:cs typeface="Calibri"/>
                <a:sym typeface="Calibri"/>
              </a:rPr>
              <a:t> </a:t>
            </a:r>
            <a:br>
              <a:rPr lang="fr-FR" sz="1800"/>
            </a:br>
            <a:endParaRPr sz="2600" b="0" strike="noStrike">
              <a:solidFill>
                <a:srgbClr val="000000"/>
              </a:solidFill>
              <a:latin typeface="Calibri"/>
              <a:ea typeface="Calibri"/>
              <a:cs typeface="Calibri"/>
              <a:sym typeface="Calibri"/>
            </a:endParaRPr>
          </a:p>
        </p:txBody>
      </p:sp>
      <p:pic>
        <p:nvPicPr>
          <p:cNvPr id="317" name="Google Shape;317;p62"/>
          <p:cNvPicPr preferRelativeResize="0"/>
          <p:nvPr/>
        </p:nvPicPr>
        <p:blipFill rotWithShape="1">
          <a:blip r:embed="rId3">
            <a:alphaModFix/>
          </a:blip>
          <a:srcRect/>
          <a:stretch/>
        </p:blipFill>
        <p:spPr>
          <a:xfrm>
            <a:off x="369360" y="3672000"/>
            <a:ext cx="3590640" cy="2690280"/>
          </a:xfrm>
          <a:prstGeom prst="rect">
            <a:avLst/>
          </a:prstGeom>
          <a:noFill/>
          <a:ln>
            <a:noFill/>
          </a:ln>
        </p:spPr>
      </p:pic>
      <p:pic>
        <p:nvPicPr>
          <p:cNvPr id="318" name="Google Shape;318;p62"/>
          <p:cNvPicPr preferRelativeResize="0"/>
          <p:nvPr/>
        </p:nvPicPr>
        <p:blipFill rotWithShape="1">
          <a:blip r:embed="rId4">
            <a:alphaModFix/>
          </a:blip>
          <a:srcRect/>
          <a:stretch/>
        </p:blipFill>
        <p:spPr>
          <a:xfrm>
            <a:off x="4766040" y="3672000"/>
            <a:ext cx="3657960" cy="2692080"/>
          </a:xfrm>
          <a:prstGeom prst="rect">
            <a:avLst/>
          </a:prstGeom>
          <a:noFill/>
          <a:ln>
            <a:noFill/>
          </a:ln>
        </p:spPr>
      </p:pic>
      <p:sp>
        <p:nvSpPr>
          <p:cNvPr id="319" name="Google Shape;319;p62"/>
          <p:cNvSpPr txBox="1"/>
          <p:nvPr/>
        </p:nvSpPr>
        <p:spPr>
          <a:xfrm>
            <a:off x="360000" y="1440000"/>
            <a:ext cx="7992000" cy="177588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2800" b="0" strike="noStrike">
                <a:latin typeface="Arial"/>
                <a:ea typeface="Arial"/>
                <a:cs typeface="Arial"/>
                <a:sym typeface="Arial"/>
              </a:rPr>
              <a:t>Un neurone n'est pas plat mais « sphérique ». Tous les bras qui l'entourent s'appellent des </a:t>
            </a:r>
            <a:r>
              <a:rPr lang="fr-FR" sz="2800" b="1" strike="noStrike">
                <a:latin typeface="Arial"/>
                <a:ea typeface="Arial"/>
                <a:cs typeface="Arial"/>
                <a:sym typeface="Arial"/>
              </a:rPr>
              <a:t>dendrites</a:t>
            </a:r>
            <a:r>
              <a:rPr lang="fr-FR" sz="2800" b="0" strike="noStrike">
                <a:latin typeface="Arial"/>
                <a:ea typeface="Arial"/>
                <a:cs typeface="Arial"/>
                <a:sym typeface="Arial"/>
              </a:rPr>
              <a:t> ou des </a:t>
            </a:r>
            <a:r>
              <a:rPr lang="fr-FR" sz="2800" b="1" strike="noStrike">
                <a:latin typeface="Arial"/>
                <a:ea typeface="Arial"/>
                <a:cs typeface="Arial"/>
                <a:sym typeface="Arial"/>
              </a:rPr>
              <a:t>axones</a:t>
            </a:r>
            <a:r>
              <a:rPr lang="fr-FR" sz="2800" b="0" strike="noStrike">
                <a:latin typeface="Arial"/>
                <a:ea typeface="Arial"/>
                <a:cs typeface="Arial"/>
                <a:sym typeface="Arial"/>
              </a:rPr>
              <a:t> selon leur diamètre.</a:t>
            </a:r>
            <a:r>
              <a:rPr lang="fr-FR" sz="2400" b="0" strike="noStrike">
                <a:latin typeface="Arial"/>
                <a:ea typeface="Arial"/>
                <a:cs typeface="Arial"/>
                <a:sym typeface="Arial"/>
              </a:rPr>
              <a:t> </a:t>
            </a:r>
            <a:endParaRPr sz="2400" b="0"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3"/>
          <p:cNvSpPr txBox="1"/>
          <p:nvPr/>
        </p:nvSpPr>
        <p:spPr>
          <a:xfrm>
            <a:off x="0" y="-15856"/>
            <a:ext cx="9143700" cy="2207100"/>
          </a:xfrm>
          <a:prstGeom prst="rect">
            <a:avLst/>
          </a:prstGeom>
          <a:solidFill>
            <a:srgbClr val="00FFFF"/>
          </a:solidFill>
          <a:ln w="9525" cap="flat" cmpd="sng">
            <a:solidFill>
              <a:srgbClr val="00FFFF"/>
            </a:solidFill>
            <a:prstDash val="solid"/>
            <a:round/>
            <a:headEnd type="none" w="sm" len="sm"/>
            <a:tailEnd type="none" w="sm" len="sm"/>
          </a:ln>
        </p:spPr>
        <p:txBody>
          <a:bodyPr spcFirstLastPara="1" wrap="square" lIns="16200" tIns="23750" rIns="16200" bIns="16200" anchor="t" anchorCtr="0">
            <a:noAutofit/>
          </a:bodyPr>
          <a:lstStyle/>
          <a:p>
            <a:pPr marL="0" marR="0" lvl="0" indent="0" algn="ctr" rtl="0">
              <a:spcBef>
                <a:spcPts val="0"/>
              </a:spcBef>
              <a:spcAft>
                <a:spcPts val="0"/>
              </a:spcAft>
              <a:buNone/>
            </a:pPr>
            <a:r>
              <a:rPr lang="fr-FR" sz="2600" b="1" strike="noStrike">
                <a:solidFill>
                  <a:srgbClr val="000000"/>
                </a:solidFill>
                <a:latin typeface="Calibri"/>
                <a:ea typeface="Calibri"/>
                <a:cs typeface="Calibri"/>
                <a:sym typeface="Calibri"/>
              </a:rPr>
              <a:t>Cellules du cerveau = les NEURONES (forme de pieuvre ci-dessous) </a:t>
            </a:r>
            <a:br>
              <a:rPr lang="fr-FR" sz="1800"/>
            </a:br>
            <a:r>
              <a:rPr lang="fr-FR" sz="2600" b="1" strike="noStrike">
                <a:solidFill>
                  <a:srgbClr val="000000"/>
                </a:solidFill>
                <a:latin typeface="Calibri"/>
                <a:ea typeface="Calibri"/>
                <a:cs typeface="Calibri"/>
                <a:sym typeface="Calibri"/>
              </a:rPr>
              <a:t>1</a:t>
            </a:r>
            <a:r>
              <a:rPr lang="fr-FR" sz="2600" b="1" strike="noStrike" baseline="30000">
                <a:solidFill>
                  <a:srgbClr val="000000"/>
                </a:solidFill>
                <a:latin typeface="Calibri"/>
                <a:ea typeface="Calibri"/>
                <a:cs typeface="Calibri"/>
                <a:sym typeface="Calibri"/>
              </a:rPr>
              <a:t>er</a:t>
            </a:r>
            <a:r>
              <a:rPr lang="fr-FR" sz="2600" b="1" strike="noStrike">
                <a:solidFill>
                  <a:srgbClr val="000000"/>
                </a:solidFill>
                <a:latin typeface="Calibri"/>
                <a:ea typeface="Calibri"/>
                <a:cs typeface="Calibri"/>
                <a:sym typeface="Calibri"/>
              </a:rPr>
              <a:t> mécanisme cérébral : la communication entre neurones</a:t>
            </a:r>
            <a:br>
              <a:rPr lang="fr-FR" sz="1800"/>
            </a:br>
            <a:br>
              <a:rPr lang="fr-FR" sz="1800"/>
            </a:br>
            <a:r>
              <a:rPr lang="fr-FR" sz="2600" b="1" strike="noStrike">
                <a:solidFill>
                  <a:srgbClr val="000000"/>
                </a:solidFill>
                <a:latin typeface="Calibri"/>
                <a:ea typeface="Calibri"/>
                <a:cs typeface="Calibri"/>
                <a:sym typeface="Calibri"/>
              </a:rPr>
              <a:t>Les neurones communiquent entre eux grâce à </a:t>
            </a:r>
            <a:r>
              <a:rPr lang="fr-FR" sz="2600" b="1" u="sng" strike="noStrike">
                <a:solidFill>
                  <a:srgbClr val="000000"/>
                </a:solidFill>
                <a:latin typeface="Calibri"/>
                <a:ea typeface="Calibri"/>
                <a:cs typeface="Calibri"/>
                <a:sym typeface="Calibri"/>
              </a:rPr>
              <a:t>l’électricité </a:t>
            </a:r>
            <a:r>
              <a:rPr lang="fr-FR" sz="2600" b="1" strike="noStrike">
                <a:solidFill>
                  <a:srgbClr val="000000"/>
                </a:solidFill>
                <a:latin typeface="Calibri"/>
                <a:ea typeface="Calibri"/>
                <a:cs typeface="Calibri"/>
                <a:sym typeface="Calibri"/>
              </a:rPr>
              <a:t>et à la </a:t>
            </a:r>
            <a:r>
              <a:rPr lang="fr-FR" sz="2600" b="1" u="sng" strike="noStrike">
                <a:solidFill>
                  <a:srgbClr val="000000"/>
                </a:solidFill>
                <a:latin typeface="Calibri"/>
                <a:ea typeface="Calibri"/>
                <a:cs typeface="Calibri"/>
                <a:sym typeface="Calibri"/>
              </a:rPr>
              <a:t>chimie.</a:t>
            </a:r>
            <a:endParaRPr sz="2600" b="0" strike="noStrike">
              <a:solidFill>
                <a:srgbClr val="000000"/>
              </a:solidFill>
              <a:latin typeface="Calibri"/>
              <a:ea typeface="Calibri"/>
              <a:cs typeface="Calibri"/>
              <a:sym typeface="Calibri"/>
            </a:endParaRPr>
          </a:p>
        </p:txBody>
      </p:sp>
      <p:pic>
        <p:nvPicPr>
          <p:cNvPr id="327" name="Google Shape;327;p63"/>
          <p:cNvPicPr preferRelativeResize="0"/>
          <p:nvPr/>
        </p:nvPicPr>
        <p:blipFill rotWithShape="1">
          <a:blip r:embed="rId3">
            <a:alphaModFix/>
          </a:blip>
          <a:srcRect/>
          <a:stretch/>
        </p:blipFill>
        <p:spPr>
          <a:xfrm>
            <a:off x="369360" y="3294360"/>
            <a:ext cx="4094640" cy="3067920"/>
          </a:xfrm>
          <a:prstGeom prst="rect">
            <a:avLst/>
          </a:prstGeom>
          <a:noFill/>
          <a:ln>
            <a:noFill/>
          </a:ln>
        </p:spPr>
      </p:pic>
      <p:pic>
        <p:nvPicPr>
          <p:cNvPr id="328" name="Google Shape;328;p63"/>
          <p:cNvPicPr preferRelativeResize="0"/>
          <p:nvPr/>
        </p:nvPicPr>
        <p:blipFill rotWithShape="1">
          <a:blip r:embed="rId4">
            <a:alphaModFix/>
          </a:blip>
          <a:srcRect/>
          <a:stretch/>
        </p:blipFill>
        <p:spPr>
          <a:xfrm>
            <a:off x="4766040" y="3247920"/>
            <a:ext cx="4233960" cy="3116160"/>
          </a:xfrm>
          <a:prstGeom prst="rect">
            <a:avLst/>
          </a:prstGeom>
          <a:noFill/>
          <a:ln>
            <a:noFill/>
          </a:ln>
        </p:spPr>
      </p:pic>
      <p:sp>
        <p:nvSpPr>
          <p:cNvPr id="329" name="Google Shape;329;p63"/>
          <p:cNvSpPr txBox="1"/>
          <p:nvPr/>
        </p:nvSpPr>
        <p:spPr>
          <a:xfrm>
            <a:off x="360000" y="2593800"/>
            <a:ext cx="7992000" cy="43020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2400" b="0" strike="noStrike">
                <a:latin typeface="Arial"/>
                <a:ea typeface="Arial"/>
                <a:cs typeface="Arial"/>
                <a:sym typeface="Arial"/>
              </a:rPr>
              <a:t>Vidéo 3 : communication entre neurones. </a:t>
            </a:r>
            <a:endParaRPr sz="2400" b="0" strike="noStrik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64"/>
          <p:cNvPicPr preferRelativeResize="0"/>
          <p:nvPr/>
        </p:nvPicPr>
        <p:blipFill rotWithShape="1">
          <a:blip r:embed="rId3">
            <a:alphaModFix/>
          </a:blip>
          <a:srcRect/>
          <a:stretch/>
        </p:blipFill>
        <p:spPr>
          <a:xfrm>
            <a:off x="792000" y="4032000"/>
            <a:ext cx="2111760" cy="1599840"/>
          </a:xfrm>
          <a:prstGeom prst="rect">
            <a:avLst/>
          </a:prstGeom>
          <a:noFill/>
          <a:ln>
            <a:noFill/>
          </a:ln>
        </p:spPr>
      </p:pic>
      <p:pic>
        <p:nvPicPr>
          <p:cNvPr id="336" name="Google Shape;336;p64"/>
          <p:cNvPicPr preferRelativeResize="0"/>
          <p:nvPr/>
        </p:nvPicPr>
        <p:blipFill rotWithShape="1">
          <a:blip r:embed="rId4">
            <a:alphaModFix/>
          </a:blip>
          <a:srcRect/>
          <a:stretch/>
        </p:blipFill>
        <p:spPr>
          <a:xfrm>
            <a:off x="4771440" y="3798360"/>
            <a:ext cx="2932560" cy="2843280"/>
          </a:xfrm>
          <a:prstGeom prst="rect">
            <a:avLst/>
          </a:prstGeom>
          <a:noFill/>
          <a:ln>
            <a:noFill/>
          </a:ln>
        </p:spPr>
      </p:pic>
      <p:sp>
        <p:nvSpPr>
          <p:cNvPr id="337" name="Google Shape;337;p64"/>
          <p:cNvSpPr txBox="1"/>
          <p:nvPr/>
        </p:nvSpPr>
        <p:spPr>
          <a:xfrm>
            <a:off x="0" y="-15840"/>
            <a:ext cx="9143640" cy="1815840"/>
          </a:xfrm>
          <a:prstGeom prst="rect">
            <a:avLst/>
          </a:prstGeom>
          <a:solidFill>
            <a:srgbClr val="7AFAFF"/>
          </a:solidFill>
          <a:ln>
            <a:noFill/>
          </a:ln>
        </p:spPr>
        <p:txBody>
          <a:bodyPr spcFirstLastPara="1" wrap="square" lIns="16200" tIns="23750" rIns="16200" bIns="16200" anchor="t" anchorCtr="0">
            <a:noAutofit/>
          </a:bodyPr>
          <a:lstStyle/>
          <a:p>
            <a:pPr marL="0" marR="0" lvl="0" indent="0" algn="ctr" rtl="0">
              <a:lnSpc>
                <a:spcPct val="97000"/>
              </a:lnSpc>
              <a:spcBef>
                <a:spcPts val="0"/>
              </a:spcBef>
              <a:spcAft>
                <a:spcPts val="0"/>
              </a:spcAft>
              <a:buNone/>
            </a:pPr>
            <a:r>
              <a:rPr lang="fr-FR" sz="2000" b="1" strike="noStrike">
                <a:solidFill>
                  <a:srgbClr val="000000"/>
                </a:solidFill>
                <a:latin typeface="Trebuchet MS"/>
                <a:ea typeface="Trebuchet MS"/>
                <a:cs typeface="Trebuchet MS"/>
                <a:sym typeface="Trebuchet MS"/>
              </a:rPr>
              <a:t>      </a:t>
            </a:r>
            <a:r>
              <a:rPr lang="fr-FR" sz="1800" b="1" strike="noStrike">
                <a:solidFill>
                  <a:srgbClr val="000000"/>
                </a:solidFill>
                <a:latin typeface="Trebuchet MS"/>
                <a:ea typeface="Trebuchet MS"/>
                <a:cs typeface="Trebuchet MS"/>
                <a:sym typeface="Trebuchet MS"/>
              </a:rPr>
              <a:t> </a:t>
            </a:r>
            <a:endParaRPr sz="1800" b="0" strike="noStrike">
              <a:solidFill>
                <a:srgbClr val="000000"/>
              </a:solidFill>
              <a:latin typeface="Calibri"/>
              <a:ea typeface="Calibri"/>
              <a:cs typeface="Calibri"/>
              <a:sym typeface="Calibri"/>
            </a:endParaRPr>
          </a:p>
        </p:txBody>
      </p:sp>
      <p:sp>
        <p:nvSpPr>
          <p:cNvPr id="338" name="Google Shape;338;p64"/>
          <p:cNvSpPr/>
          <p:nvPr/>
        </p:nvSpPr>
        <p:spPr>
          <a:xfrm>
            <a:off x="474120" y="190080"/>
            <a:ext cx="8593200" cy="3391920"/>
          </a:xfrm>
          <a:prstGeom prst="rect">
            <a:avLst/>
          </a:prstGeom>
          <a:noFill/>
          <a:ln>
            <a:noFill/>
          </a:ln>
        </p:spPr>
        <p:txBody>
          <a:bodyPr spcFirstLastPara="1" wrap="square" lIns="82800" tIns="41400" rIns="82800" bIns="41400" anchor="t" anchorCtr="0">
            <a:noAutofit/>
          </a:bodyPr>
          <a:lstStyle/>
          <a:p>
            <a:pPr marL="0" marR="0" lvl="0" indent="0" algn="ctr" rtl="0">
              <a:lnSpc>
                <a:spcPct val="97000"/>
              </a:lnSpc>
              <a:spcBef>
                <a:spcPts val="0"/>
              </a:spcBef>
              <a:spcAft>
                <a:spcPts val="0"/>
              </a:spcAft>
              <a:buNone/>
            </a:pPr>
            <a:r>
              <a:rPr lang="fr-FR" sz="3200" b="1" strike="noStrike">
                <a:solidFill>
                  <a:srgbClr val="000000"/>
                </a:solidFill>
                <a:latin typeface="Trebuchet MS"/>
                <a:ea typeface="Trebuchet MS"/>
                <a:cs typeface="Trebuchet MS"/>
                <a:sym typeface="Trebuchet MS"/>
              </a:rPr>
              <a:t>Dans le cerveau, </a:t>
            </a:r>
            <a:r>
              <a:rPr lang="fr-FR" sz="3200" b="1" strike="noStrike">
                <a:solidFill>
                  <a:srgbClr val="FF0000"/>
                </a:solidFill>
                <a:latin typeface="Trebuchet MS"/>
                <a:ea typeface="Trebuchet MS"/>
                <a:cs typeface="Trebuchet MS"/>
                <a:sym typeface="Trebuchet MS"/>
              </a:rPr>
              <a:t>une information ou connaissance existe sous la forme d’un chemin de neurones</a:t>
            </a:r>
            <a:r>
              <a:rPr lang="fr-FR" sz="3200" b="1" strike="noStrike">
                <a:solidFill>
                  <a:srgbClr val="000000"/>
                </a:solidFill>
                <a:latin typeface="Trebuchet MS"/>
                <a:ea typeface="Trebuchet MS"/>
                <a:cs typeface="Trebuchet MS"/>
                <a:sym typeface="Trebuchet MS"/>
              </a:rPr>
              <a:t>.</a:t>
            </a:r>
            <a:endParaRPr sz="3200" b="0" strike="noStrike">
              <a:latin typeface="Arial"/>
              <a:ea typeface="Arial"/>
              <a:cs typeface="Arial"/>
              <a:sym typeface="Arial"/>
            </a:endParaRPr>
          </a:p>
          <a:p>
            <a:pPr marL="0" marR="0" lvl="0" indent="0" algn="ctr" rtl="0">
              <a:lnSpc>
                <a:spcPct val="97000"/>
              </a:lnSpc>
              <a:spcBef>
                <a:spcPts val="0"/>
              </a:spcBef>
              <a:spcAft>
                <a:spcPts val="0"/>
              </a:spcAft>
              <a:buNone/>
            </a:pPr>
            <a:endParaRPr sz="3200" b="0" strike="noStrike">
              <a:latin typeface="Arial"/>
              <a:ea typeface="Arial"/>
              <a:cs typeface="Arial"/>
              <a:sym typeface="Arial"/>
            </a:endParaRPr>
          </a:p>
          <a:p>
            <a:pPr marL="0" marR="0" lvl="0" indent="0" algn="ctr" rtl="0">
              <a:lnSpc>
                <a:spcPct val="97000"/>
              </a:lnSpc>
              <a:spcBef>
                <a:spcPts val="0"/>
              </a:spcBef>
              <a:spcAft>
                <a:spcPts val="0"/>
              </a:spcAft>
              <a:buNone/>
            </a:pPr>
            <a:r>
              <a:rPr lang="fr-FR" sz="3200" b="1" u="sng" strike="noStrike">
                <a:solidFill>
                  <a:srgbClr val="000000"/>
                </a:solidFill>
                <a:latin typeface="Trebuchet MS"/>
                <a:ea typeface="Trebuchet MS"/>
                <a:cs typeface="Trebuchet MS"/>
                <a:sym typeface="Trebuchet MS"/>
              </a:rPr>
              <a:t>La guirlande lumineuse</a:t>
            </a:r>
            <a:r>
              <a:rPr lang="fr-FR" sz="3200" b="1" strike="noStrike">
                <a:solidFill>
                  <a:srgbClr val="000000"/>
                </a:solidFill>
                <a:latin typeface="Trebuchet MS"/>
                <a:ea typeface="Trebuchet MS"/>
                <a:cs typeface="Trebuchet MS"/>
                <a:sym typeface="Trebuchet MS"/>
              </a:rPr>
              <a:t> de cette vidéo pourrait représenter </a:t>
            </a:r>
            <a:r>
              <a:rPr lang="fr-FR" sz="3200" b="1" u="sng" strike="noStrike">
                <a:solidFill>
                  <a:srgbClr val="000000"/>
                </a:solidFill>
                <a:latin typeface="Trebuchet MS"/>
                <a:ea typeface="Trebuchet MS"/>
                <a:cs typeface="Trebuchet MS"/>
                <a:sym typeface="Trebuchet MS"/>
              </a:rPr>
              <a:t>le réseau de neurones en activité</a:t>
            </a:r>
            <a:endParaRPr sz="3200" b="0" strike="noStrike">
              <a:latin typeface="Arial"/>
              <a:ea typeface="Arial"/>
              <a:cs typeface="Arial"/>
              <a:sym typeface="Arial"/>
            </a:endParaRPr>
          </a:p>
        </p:txBody>
      </p:sp>
      <p:sp>
        <p:nvSpPr>
          <p:cNvPr id="339" name="Google Shape;339;p64"/>
          <p:cNvSpPr txBox="1"/>
          <p:nvPr/>
        </p:nvSpPr>
        <p:spPr>
          <a:xfrm>
            <a:off x="648000" y="5917320"/>
            <a:ext cx="2520000" cy="60300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1800" b="0" strike="noStrike">
                <a:latin typeface="Arial"/>
                <a:ea typeface="Arial"/>
                <a:cs typeface="Arial"/>
                <a:sym typeface="Arial"/>
              </a:rPr>
              <a:t>Video 4 : guirlande lumineuse</a:t>
            </a:r>
            <a:endParaRPr sz="1800" b="0" strike="noStrik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5"/>
          <p:cNvSpPr txBox="1"/>
          <p:nvPr/>
        </p:nvSpPr>
        <p:spPr>
          <a:xfrm>
            <a:off x="0" y="-2520"/>
            <a:ext cx="9143640" cy="2306520"/>
          </a:xfrm>
          <a:prstGeom prst="rect">
            <a:avLst/>
          </a:prstGeom>
          <a:solidFill>
            <a:srgbClr val="7AFAFF"/>
          </a:solidFill>
          <a:ln>
            <a:noFill/>
          </a:ln>
        </p:spPr>
        <p:txBody>
          <a:bodyPr spcFirstLastPara="1" wrap="square" lIns="16200" tIns="23750" rIns="16200" bIns="16200" anchor="t" anchorCtr="0">
            <a:noAutofit/>
          </a:bodyPr>
          <a:lstStyle/>
          <a:p>
            <a:pPr marL="0" marR="0" lvl="0" indent="0" algn="ctr" rtl="0">
              <a:lnSpc>
                <a:spcPct val="97000"/>
              </a:lnSpc>
              <a:spcBef>
                <a:spcPts val="0"/>
              </a:spcBef>
              <a:spcAft>
                <a:spcPts val="0"/>
              </a:spcAft>
              <a:buNone/>
            </a:pPr>
            <a:r>
              <a:rPr lang="fr-FR" sz="2000" b="1" strike="noStrike">
                <a:solidFill>
                  <a:srgbClr val="000000"/>
                </a:solidFill>
                <a:latin typeface="Trebuchet MS"/>
                <a:ea typeface="Trebuchet MS"/>
                <a:cs typeface="Trebuchet MS"/>
                <a:sym typeface="Trebuchet MS"/>
              </a:rPr>
              <a:t>      </a:t>
            </a:r>
            <a:r>
              <a:rPr lang="fr-FR" sz="1800" b="1" strike="noStrike">
                <a:solidFill>
                  <a:srgbClr val="000000"/>
                </a:solidFill>
                <a:latin typeface="Trebuchet MS"/>
                <a:ea typeface="Trebuchet MS"/>
                <a:cs typeface="Trebuchet MS"/>
                <a:sym typeface="Trebuchet MS"/>
              </a:rPr>
              <a:t> </a:t>
            </a:r>
            <a:endParaRPr sz="1800" b="0" strike="noStrike">
              <a:solidFill>
                <a:srgbClr val="000000"/>
              </a:solidFill>
              <a:latin typeface="Calibri"/>
              <a:ea typeface="Calibri"/>
              <a:cs typeface="Calibri"/>
              <a:sym typeface="Calibri"/>
            </a:endParaRPr>
          </a:p>
        </p:txBody>
      </p:sp>
      <p:sp>
        <p:nvSpPr>
          <p:cNvPr id="346" name="Google Shape;346;p65"/>
          <p:cNvSpPr/>
          <p:nvPr/>
        </p:nvSpPr>
        <p:spPr>
          <a:xfrm>
            <a:off x="406800" y="190080"/>
            <a:ext cx="8593200" cy="2919240"/>
          </a:xfrm>
          <a:prstGeom prst="rect">
            <a:avLst/>
          </a:prstGeom>
          <a:noFill/>
          <a:ln>
            <a:noFill/>
          </a:ln>
        </p:spPr>
        <p:txBody>
          <a:bodyPr spcFirstLastPara="1" wrap="square" lIns="82800" tIns="41400" rIns="82800" bIns="41400" anchor="t" anchorCtr="0">
            <a:noAutofit/>
          </a:bodyPr>
          <a:lstStyle/>
          <a:p>
            <a:pPr marL="0" marR="0" lvl="0" indent="0" algn="ctr" rtl="0">
              <a:lnSpc>
                <a:spcPct val="97000"/>
              </a:lnSpc>
              <a:spcBef>
                <a:spcPts val="0"/>
              </a:spcBef>
              <a:spcAft>
                <a:spcPts val="0"/>
              </a:spcAft>
              <a:buNone/>
            </a:pPr>
            <a:r>
              <a:rPr lang="fr-FR" sz="3200" b="1" strike="noStrike">
                <a:solidFill>
                  <a:srgbClr val="000000"/>
                </a:solidFill>
                <a:latin typeface="Trebuchet MS"/>
                <a:ea typeface="Trebuchet MS"/>
                <a:cs typeface="Trebuchet MS"/>
                <a:sym typeface="Trebuchet MS"/>
              </a:rPr>
              <a:t>Observation de la circulation des informations entre les neurones d'un poisson zèbre (cerveau transparent à sa naissance). </a:t>
            </a:r>
            <a:endParaRPr sz="3200" b="0" strike="noStrike">
              <a:latin typeface="Arial"/>
              <a:ea typeface="Arial"/>
              <a:cs typeface="Arial"/>
              <a:sym typeface="Arial"/>
            </a:endParaRPr>
          </a:p>
          <a:p>
            <a:pPr marL="0" marR="0" lvl="0" indent="0" algn="ctr" rtl="0">
              <a:lnSpc>
                <a:spcPct val="97000"/>
              </a:lnSpc>
              <a:spcBef>
                <a:spcPts val="0"/>
              </a:spcBef>
              <a:spcAft>
                <a:spcPts val="0"/>
              </a:spcAft>
              <a:buNone/>
            </a:pPr>
            <a:endParaRPr sz="3200" b="0" strike="noStrike">
              <a:latin typeface="Arial"/>
              <a:ea typeface="Arial"/>
              <a:cs typeface="Arial"/>
              <a:sym typeface="Arial"/>
            </a:endParaRPr>
          </a:p>
          <a:p>
            <a:pPr marL="0" marR="0" lvl="0" indent="0" algn="ctr" rtl="0">
              <a:lnSpc>
                <a:spcPct val="97000"/>
              </a:lnSpc>
              <a:spcBef>
                <a:spcPts val="0"/>
              </a:spcBef>
              <a:spcAft>
                <a:spcPts val="0"/>
              </a:spcAft>
              <a:buNone/>
            </a:pPr>
            <a:endParaRPr sz="3200" b="0" strike="noStrike">
              <a:latin typeface="Arial"/>
              <a:ea typeface="Arial"/>
              <a:cs typeface="Arial"/>
              <a:sym typeface="Arial"/>
            </a:endParaRPr>
          </a:p>
          <a:p>
            <a:pPr marL="0" marR="0" lvl="0" indent="0" algn="ctr" rtl="0">
              <a:lnSpc>
                <a:spcPct val="97000"/>
              </a:lnSpc>
              <a:spcBef>
                <a:spcPts val="0"/>
              </a:spcBef>
              <a:spcAft>
                <a:spcPts val="0"/>
              </a:spcAft>
              <a:buNone/>
            </a:pPr>
            <a:endParaRPr sz="3200" b="0" strike="noStrike">
              <a:latin typeface="Arial"/>
              <a:ea typeface="Arial"/>
              <a:cs typeface="Arial"/>
              <a:sym typeface="Arial"/>
            </a:endParaRPr>
          </a:p>
        </p:txBody>
      </p:sp>
      <p:sp>
        <p:nvSpPr>
          <p:cNvPr id="347" name="Google Shape;347;p65"/>
          <p:cNvSpPr txBox="1"/>
          <p:nvPr/>
        </p:nvSpPr>
        <p:spPr>
          <a:xfrm>
            <a:off x="720000" y="2376000"/>
            <a:ext cx="7272000" cy="49125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1800" b="0" strike="noStrike">
                <a:latin typeface="Arial"/>
                <a:ea typeface="Arial"/>
                <a:cs typeface="Arial"/>
                <a:sym typeface="Arial"/>
              </a:rPr>
              <a:t>  Video 5 : la pensée du poisson zèbre </a:t>
            </a:r>
            <a:endParaRPr sz="1800" b="0" strike="noStrike">
              <a:latin typeface="Arial"/>
              <a:ea typeface="Arial"/>
              <a:cs typeface="Arial"/>
              <a:sym typeface="Arial"/>
            </a:endParaRPr>
          </a:p>
          <a:p>
            <a:pPr marL="0" marR="0" lvl="0" indent="0" algn="l" rtl="0">
              <a:spcBef>
                <a:spcPts val="0"/>
              </a:spcBef>
              <a:spcAft>
                <a:spcPts val="0"/>
              </a:spcAft>
              <a:buNone/>
            </a:pPr>
            <a:endParaRPr sz="1800" b="0" strike="noStrike">
              <a:latin typeface="Arial"/>
              <a:ea typeface="Arial"/>
              <a:cs typeface="Arial"/>
              <a:sym typeface="Arial"/>
            </a:endParaRPr>
          </a:p>
          <a:p>
            <a:pPr marL="0" marR="0" lvl="0" indent="0" algn="l" rtl="0">
              <a:spcBef>
                <a:spcPts val="0"/>
              </a:spcBef>
              <a:spcAft>
                <a:spcPts val="0"/>
              </a:spcAft>
              <a:buNone/>
            </a:pPr>
            <a:endParaRPr sz="1800" b="0" strike="noStrike">
              <a:latin typeface="Arial"/>
              <a:ea typeface="Arial"/>
              <a:cs typeface="Arial"/>
              <a:sym typeface="Arial"/>
            </a:endParaRPr>
          </a:p>
          <a:p>
            <a:pPr marL="0" marR="0" lvl="0" indent="0" algn="l" rtl="0">
              <a:spcBef>
                <a:spcPts val="0"/>
              </a:spcBef>
              <a:spcAft>
                <a:spcPts val="0"/>
              </a:spcAft>
              <a:buNone/>
            </a:pPr>
            <a:endParaRPr sz="1800" b="0" strike="noStrike">
              <a:latin typeface="Arial"/>
              <a:ea typeface="Arial"/>
              <a:cs typeface="Arial"/>
              <a:sym typeface="Arial"/>
            </a:endParaRPr>
          </a:p>
          <a:p>
            <a:pPr marL="0" marR="0" lvl="0" indent="0" algn="l" rtl="0">
              <a:spcBef>
                <a:spcPts val="0"/>
              </a:spcBef>
              <a:spcAft>
                <a:spcPts val="0"/>
              </a:spcAft>
              <a:buNone/>
            </a:pPr>
            <a:endParaRPr sz="1800" b="0" strike="noStrike">
              <a:latin typeface="Arial"/>
              <a:ea typeface="Arial"/>
              <a:cs typeface="Arial"/>
              <a:sym typeface="Arial"/>
            </a:endParaRPr>
          </a:p>
          <a:p>
            <a:pPr marL="0" marR="0" lvl="0" indent="0" algn="l" rtl="0">
              <a:spcBef>
                <a:spcPts val="0"/>
              </a:spcBef>
              <a:spcAft>
                <a:spcPts val="0"/>
              </a:spcAft>
              <a:buNone/>
            </a:pPr>
            <a:endParaRPr sz="1800" b="0" strike="noStrike">
              <a:latin typeface="Arial"/>
              <a:ea typeface="Arial"/>
              <a:cs typeface="Arial"/>
              <a:sym typeface="Arial"/>
            </a:endParaRPr>
          </a:p>
          <a:p>
            <a:pPr marL="0" marR="0" lvl="0" indent="0" algn="l" rtl="0">
              <a:spcBef>
                <a:spcPts val="0"/>
              </a:spcBef>
              <a:spcAft>
                <a:spcPts val="0"/>
              </a:spcAft>
              <a:buNone/>
            </a:pPr>
            <a:r>
              <a:rPr lang="fr-FR" sz="2800" b="0" strike="noStrike">
                <a:latin typeface="Arial"/>
                <a:ea typeface="Arial"/>
                <a:cs typeface="Arial"/>
                <a:sym typeface="Arial"/>
              </a:rPr>
              <a:t>A sa naissance, le cerveau du poisson zèbre est transparent ce qui permet de visualiser ce qu'il s'y passe. Dans cette vidéo, des molécules  fluorescentes permettent de le voir penser ! On ne sait pas à quoi.. pas encore !</a:t>
            </a:r>
            <a:endParaRPr sz="2800" b="0" strike="noStrike">
              <a:latin typeface="Arial"/>
              <a:ea typeface="Arial"/>
              <a:cs typeface="Arial"/>
              <a:sym typeface="Arial"/>
            </a:endParaRPr>
          </a:p>
          <a:p>
            <a:pPr marL="0" marR="0" lvl="0" indent="0" algn="l" rtl="0">
              <a:spcBef>
                <a:spcPts val="0"/>
              </a:spcBef>
              <a:spcAft>
                <a:spcPts val="0"/>
              </a:spcAft>
              <a:buNone/>
            </a:pPr>
            <a:endParaRPr sz="2800" b="0" strike="noStrike">
              <a:latin typeface="Arial"/>
              <a:ea typeface="Arial"/>
              <a:cs typeface="Arial"/>
              <a:sym typeface="Arial"/>
            </a:endParaRPr>
          </a:p>
          <a:p>
            <a:pPr marL="0" marR="0" lvl="0" indent="0" algn="l" rtl="0">
              <a:spcBef>
                <a:spcPts val="0"/>
              </a:spcBef>
              <a:spcAft>
                <a:spcPts val="0"/>
              </a:spcAft>
              <a:buNone/>
            </a:pPr>
            <a:endParaRPr sz="2800" b="0" strike="noStrike">
              <a:latin typeface="Arial"/>
              <a:ea typeface="Arial"/>
              <a:cs typeface="Arial"/>
              <a:sym typeface="Arial"/>
            </a:endParaRPr>
          </a:p>
          <a:p>
            <a:pPr marL="0" marR="0" lvl="0" indent="0" algn="l" rtl="0">
              <a:spcBef>
                <a:spcPts val="0"/>
              </a:spcBef>
              <a:spcAft>
                <a:spcPts val="0"/>
              </a:spcAft>
              <a:buNone/>
            </a:pPr>
            <a:endParaRPr sz="2800" b="0" strike="noStrike">
              <a:latin typeface="Arial"/>
              <a:ea typeface="Arial"/>
              <a:cs typeface="Arial"/>
              <a:sym typeface="Arial"/>
            </a:endParaRPr>
          </a:p>
        </p:txBody>
      </p:sp>
      <p:pic>
        <p:nvPicPr>
          <p:cNvPr id="348" name="Google Shape;348;p65"/>
          <p:cNvPicPr preferRelativeResize="0"/>
          <p:nvPr/>
        </p:nvPicPr>
        <p:blipFill rotWithShape="1">
          <a:blip r:embed="rId3">
            <a:alphaModFix/>
          </a:blip>
          <a:srcRect/>
          <a:stretch/>
        </p:blipFill>
        <p:spPr>
          <a:xfrm>
            <a:off x="5616000" y="2376000"/>
            <a:ext cx="2004120" cy="158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6"/>
          <p:cNvSpPr txBox="1">
            <a:spLocks noGrp="1"/>
          </p:cNvSpPr>
          <p:nvPr>
            <p:ph type="title"/>
          </p:nvPr>
        </p:nvSpPr>
        <p:spPr>
          <a:xfrm>
            <a:off x="456475" y="273600"/>
            <a:ext cx="8226300" cy="46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fr-FR" sz="3200">
                <a:solidFill>
                  <a:srgbClr val="FF0000"/>
                </a:solidFill>
              </a:rPr>
              <a:t>Récapitulons ce que tu viens d’écouter...</a:t>
            </a:r>
            <a:endParaRPr sz="3200">
              <a:solidFill>
                <a:srgbClr val="FF0000"/>
              </a:solidFill>
            </a:endParaRPr>
          </a:p>
        </p:txBody>
      </p:sp>
      <p:sp>
        <p:nvSpPr>
          <p:cNvPr id="355" name="Google Shape;355;p66"/>
          <p:cNvSpPr txBox="1">
            <a:spLocks noGrp="1"/>
          </p:cNvSpPr>
          <p:nvPr>
            <p:ph type="body" idx="1"/>
          </p:nvPr>
        </p:nvSpPr>
        <p:spPr>
          <a:xfrm>
            <a:off x="325800" y="1052175"/>
            <a:ext cx="8492400" cy="558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r-FR" sz="3000"/>
              <a:t>Le cerveau est -il composé de cellules? </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fr-FR" sz="3000"/>
              <a:t>Si oui, quel est le nom des cellules du cerveau? </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fr-FR" sz="3000"/>
              <a:t>Est-il possible d’observer l’activité des cellules du cerveau (des neurones)? </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fr-FR" sz="3000"/>
              <a:t>Est ce que les cellules du cerveau peuvent se transmettre des informations entre elles? </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fr-FR" sz="3000"/>
              <a:t>Est-il possible d’observer une information circuler ou une connaissance s’imprimer dans le cerveau? </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7"/>
          <p:cNvSpPr txBox="1"/>
          <p:nvPr/>
        </p:nvSpPr>
        <p:spPr>
          <a:xfrm>
            <a:off x="0" y="-15840"/>
            <a:ext cx="9143640" cy="1455840"/>
          </a:xfrm>
          <a:prstGeom prst="rect">
            <a:avLst/>
          </a:prstGeom>
          <a:solidFill>
            <a:srgbClr val="00FFFF"/>
          </a:solidFill>
          <a:ln w="9525" cap="flat" cmpd="sng">
            <a:solidFill>
              <a:srgbClr val="00FFFF"/>
            </a:solidFill>
            <a:prstDash val="solid"/>
            <a:round/>
            <a:headEnd type="none" w="sm" len="sm"/>
            <a:tailEnd type="none" w="sm" len="sm"/>
          </a:ln>
        </p:spPr>
        <p:txBody>
          <a:bodyPr spcFirstLastPara="1" wrap="square" lIns="16200" tIns="23750" rIns="16200" bIns="16200" anchor="t" anchorCtr="0">
            <a:noAutofit/>
          </a:bodyPr>
          <a:lstStyle/>
          <a:p>
            <a:pPr marL="0" marR="0" lvl="0" indent="0" algn="ctr" rtl="0">
              <a:spcBef>
                <a:spcPts val="0"/>
              </a:spcBef>
              <a:spcAft>
                <a:spcPts val="0"/>
              </a:spcAft>
              <a:buNone/>
            </a:pPr>
            <a:r>
              <a:rPr lang="fr-FR" sz="1600" b="1" strike="noStrike">
                <a:solidFill>
                  <a:srgbClr val="000000"/>
                </a:solidFill>
                <a:latin typeface="Calibri"/>
                <a:ea typeface="Calibri"/>
                <a:cs typeface="Calibri"/>
                <a:sym typeface="Calibri"/>
              </a:rPr>
              <a:t>         </a:t>
            </a:r>
            <a:r>
              <a:rPr lang="fr-FR" sz="3600" b="1" strike="noStrike">
                <a:solidFill>
                  <a:srgbClr val="000000"/>
                </a:solidFill>
                <a:latin typeface="Calibri"/>
                <a:ea typeface="Calibri"/>
                <a:cs typeface="Calibri"/>
                <a:sym typeface="Calibri"/>
              </a:rPr>
              <a:t>      2ème mécanisme cérébral : </a:t>
            </a:r>
            <a:br>
              <a:rPr lang="fr-FR" sz="1800"/>
            </a:br>
            <a:r>
              <a:rPr lang="fr-FR" sz="3600" b="1" strike="noStrike">
                <a:solidFill>
                  <a:srgbClr val="000000"/>
                </a:solidFill>
                <a:latin typeface="Calibri"/>
                <a:ea typeface="Calibri"/>
                <a:cs typeface="Calibri"/>
                <a:sym typeface="Calibri"/>
              </a:rPr>
              <a:t>La plasticité cérébrale</a:t>
            </a:r>
            <a:endParaRPr sz="3600" b="0" strike="noStrike">
              <a:solidFill>
                <a:srgbClr val="000000"/>
              </a:solidFill>
              <a:latin typeface="Calibri"/>
              <a:ea typeface="Calibri"/>
              <a:cs typeface="Calibri"/>
              <a:sym typeface="Calibri"/>
            </a:endParaRPr>
          </a:p>
        </p:txBody>
      </p:sp>
      <p:pic>
        <p:nvPicPr>
          <p:cNvPr id="363" name="Google Shape;363;p67"/>
          <p:cNvPicPr preferRelativeResize="0"/>
          <p:nvPr/>
        </p:nvPicPr>
        <p:blipFill rotWithShape="1">
          <a:blip r:embed="rId3">
            <a:alphaModFix/>
          </a:blip>
          <a:srcRect/>
          <a:stretch/>
        </p:blipFill>
        <p:spPr>
          <a:xfrm>
            <a:off x="3459600" y="2039760"/>
            <a:ext cx="2877120" cy="285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8"/>
          <p:cNvSpPr txBox="1"/>
          <p:nvPr/>
        </p:nvSpPr>
        <p:spPr>
          <a:xfrm>
            <a:off x="0" y="-15840"/>
            <a:ext cx="9143640" cy="1455840"/>
          </a:xfrm>
          <a:prstGeom prst="rect">
            <a:avLst/>
          </a:prstGeom>
          <a:solidFill>
            <a:srgbClr val="00FFFF"/>
          </a:solidFill>
          <a:ln w="9525" cap="flat" cmpd="sng">
            <a:solidFill>
              <a:srgbClr val="00FFFF"/>
            </a:solidFill>
            <a:prstDash val="solid"/>
            <a:round/>
            <a:headEnd type="none" w="sm" len="sm"/>
            <a:tailEnd type="none" w="sm" len="sm"/>
          </a:ln>
        </p:spPr>
        <p:txBody>
          <a:bodyPr spcFirstLastPara="1" wrap="square" lIns="16200" tIns="23750" rIns="16200" bIns="16200" anchor="t" anchorCtr="0">
            <a:noAutofit/>
          </a:bodyPr>
          <a:lstStyle/>
          <a:p>
            <a:pPr marL="0" marR="0" lvl="0" indent="0" algn="ctr" rtl="0">
              <a:spcBef>
                <a:spcPts val="0"/>
              </a:spcBef>
              <a:spcAft>
                <a:spcPts val="0"/>
              </a:spcAft>
              <a:buNone/>
            </a:pPr>
            <a:r>
              <a:rPr lang="fr-FR" sz="1600" b="1" strike="noStrike">
                <a:solidFill>
                  <a:srgbClr val="000000"/>
                </a:solidFill>
                <a:latin typeface="Calibri"/>
                <a:ea typeface="Calibri"/>
                <a:cs typeface="Calibri"/>
                <a:sym typeface="Calibri"/>
              </a:rPr>
              <a:t>         </a:t>
            </a:r>
            <a:r>
              <a:rPr lang="fr-FR" sz="3600" b="1" strike="noStrike">
                <a:solidFill>
                  <a:srgbClr val="000000"/>
                </a:solidFill>
                <a:latin typeface="Calibri"/>
                <a:ea typeface="Calibri"/>
                <a:cs typeface="Calibri"/>
                <a:sym typeface="Calibri"/>
              </a:rPr>
              <a:t>      2ème mécanisme cérébral : </a:t>
            </a:r>
            <a:br>
              <a:rPr lang="fr-FR" sz="1800"/>
            </a:br>
            <a:r>
              <a:rPr lang="fr-FR" sz="3600" b="1" strike="noStrike">
                <a:solidFill>
                  <a:srgbClr val="000000"/>
                </a:solidFill>
                <a:latin typeface="Calibri"/>
                <a:ea typeface="Calibri"/>
                <a:cs typeface="Calibri"/>
                <a:sym typeface="Calibri"/>
              </a:rPr>
              <a:t>La plasticité cérébrale</a:t>
            </a:r>
            <a:endParaRPr sz="3600" b="0" strike="noStrike">
              <a:solidFill>
                <a:srgbClr val="000000"/>
              </a:solidFill>
              <a:latin typeface="Calibri"/>
              <a:ea typeface="Calibri"/>
              <a:cs typeface="Calibri"/>
              <a:sym typeface="Calibri"/>
            </a:endParaRPr>
          </a:p>
        </p:txBody>
      </p:sp>
      <p:pic>
        <p:nvPicPr>
          <p:cNvPr id="371" name="Google Shape;371;p68"/>
          <p:cNvPicPr preferRelativeResize="0"/>
          <p:nvPr/>
        </p:nvPicPr>
        <p:blipFill rotWithShape="1">
          <a:blip r:embed="rId3">
            <a:alphaModFix/>
          </a:blip>
          <a:srcRect/>
          <a:stretch/>
        </p:blipFill>
        <p:spPr>
          <a:xfrm>
            <a:off x="3170880" y="3191400"/>
            <a:ext cx="2877120" cy="2856600"/>
          </a:xfrm>
          <a:prstGeom prst="rect">
            <a:avLst/>
          </a:prstGeom>
          <a:noFill/>
          <a:ln>
            <a:noFill/>
          </a:ln>
        </p:spPr>
      </p:pic>
      <p:sp>
        <p:nvSpPr>
          <p:cNvPr id="372" name="Google Shape;372;p68"/>
          <p:cNvSpPr txBox="1"/>
          <p:nvPr/>
        </p:nvSpPr>
        <p:spPr>
          <a:xfrm>
            <a:off x="648000" y="1584000"/>
            <a:ext cx="8136000" cy="165600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1800" b="0" strike="noStrike">
                <a:latin typeface="Arial"/>
                <a:ea typeface="Arial"/>
                <a:cs typeface="Arial"/>
                <a:sym typeface="Arial"/>
              </a:rPr>
              <a:t>Une des découvertes les plus étonnantes est la </a:t>
            </a:r>
            <a:r>
              <a:rPr lang="fr-FR" sz="1800" b="1" strike="noStrike">
                <a:latin typeface="Arial"/>
                <a:ea typeface="Arial"/>
                <a:cs typeface="Arial"/>
                <a:sym typeface="Arial"/>
              </a:rPr>
              <a:t>capacité d’adaptation du cerveau aux événements de la vie</a:t>
            </a:r>
            <a:r>
              <a:rPr lang="fr-FR" sz="1800" b="0" strike="noStrike">
                <a:latin typeface="Arial"/>
                <a:ea typeface="Arial"/>
                <a:cs typeface="Arial"/>
                <a:sym typeface="Arial"/>
              </a:rPr>
              <a:t> (Vidal, 2009). Au cours des apprentissages et des expériences, c’est</a:t>
            </a:r>
            <a:r>
              <a:rPr lang="fr-FR" sz="1800" b="0" strike="noStrike">
                <a:solidFill>
                  <a:srgbClr val="FF0000"/>
                </a:solidFill>
                <a:latin typeface="Arial"/>
                <a:ea typeface="Arial"/>
                <a:cs typeface="Arial"/>
                <a:sym typeface="Arial"/>
              </a:rPr>
              <a:t> la structure même du cerveau qui se modifie, avec la fabrication de nouvelles connexions entre les neurones, quels que soient les âges de la vie !</a:t>
            </a:r>
            <a:endParaRPr sz="1800" b="0" strike="noStrik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9"/>
          <p:cNvSpPr txBox="1"/>
          <p:nvPr/>
        </p:nvSpPr>
        <p:spPr>
          <a:xfrm>
            <a:off x="0" y="-15840"/>
            <a:ext cx="9143640" cy="1455840"/>
          </a:xfrm>
          <a:prstGeom prst="rect">
            <a:avLst/>
          </a:prstGeom>
          <a:solidFill>
            <a:srgbClr val="00FFFF"/>
          </a:solidFill>
          <a:ln w="9525" cap="flat" cmpd="sng">
            <a:solidFill>
              <a:srgbClr val="00FFFF"/>
            </a:solidFill>
            <a:prstDash val="solid"/>
            <a:round/>
            <a:headEnd type="none" w="sm" len="sm"/>
            <a:tailEnd type="none" w="sm" len="sm"/>
          </a:ln>
        </p:spPr>
        <p:txBody>
          <a:bodyPr spcFirstLastPara="1" wrap="square" lIns="16200" tIns="23750" rIns="16200" bIns="16200" anchor="t" anchorCtr="0">
            <a:noAutofit/>
          </a:bodyPr>
          <a:lstStyle/>
          <a:p>
            <a:pPr marL="0" marR="0" lvl="0" indent="0" algn="ctr" rtl="0">
              <a:spcBef>
                <a:spcPts val="0"/>
              </a:spcBef>
              <a:spcAft>
                <a:spcPts val="0"/>
              </a:spcAft>
              <a:buNone/>
            </a:pPr>
            <a:r>
              <a:rPr lang="fr-FR" sz="1600" b="1" strike="noStrike">
                <a:solidFill>
                  <a:srgbClr val="000000"/>
                </a:solidFill>
                <a:latin typeface="Calibri"/>
                <a:ea typeface="Calibri"/>
                <a:cs typeface="Calibri"/>
                <a:sym typeface="Calibri"/>
              </a:rPr>
              <a:t>         </a:t>
            </a:r>
            <a:r>
              <a:rPr lang="fr-FR" sz="3600" b="1" strike="noStrike">
                <a:solidFill>
                  <a:srgbClr val="000000"/>
                </a:solidFill>
                <a:latin typeface="Calibri"/>
                <a:ea typeface="Calibri"/>
                <a:cs typeface="Calibri"/>
                <a:sym typeface="Calibri"/>
              </a:rPr>
              <a:t>      2ème mécanisme cérébral : </a:t>
            </a:r>
            <a:br>
              <a:rPr lang="fr-FR" sz="1800"/>
            </a:br>
            <a:r>
              <a:rPr lang="fr-FR" sz="3600" b="1" strike="noStrike">
                <a:solidFill>
                  <a:srgbClr val="000000"/>
                </a:solidFill>
                <a:latin typeface="Calibri"/>
                <a:ea typeface="Calibri"/>
                <a:cs typeface="Calibri"/>
                <a:sym typeface="Calibri"/>
              </a:rPr>
              <a:t>La plasticité cérébrale</a:t>
            </a:r>
            <a:endParaRPr sz="3600" b="0" strike="noStrike">
              <a:solidFill>
                <a:srgbClr val="000000"/>
              </a:solidFill>
              <a:latin typeface="Calibri"/>
              <a:ea typeface="Calibri"/>
              <a:cs typeface="Calibri"/>
              <a:sym typeface="Calibri"/>
            </a:endParaRPr>
          </a:p>
        </p:txBody>
      </p:sp>
      <p:pic>
        <p:nvPicPr>
          <p:cNvPr id="380" name="Google Shape;380;p69"/>
          <p:cNvPicPr preferRelativeResize="0"/>
          <p:nvPr/>
        </p:nvPicPr>
        <p:blipFill rotWithShape="1">
          <a:blip r:embed="rId3">
            <a:alphaModFix/>
          </a:blip>
          <a:srcRect/>
          <a:stretch/>
        </p:blipFill>
        <p:spPr>
          <a:xfrm>
            <a:off x="3170880" y="1584000"/>
            <a:ext cx="2877120" cy="2856600"/>
          </a:xfrm>
          <a:prstGeom prst="rect">
            <a:avLst/>
          </a:prstGeom>
          <a:noFill/>
          <a:ln>
            <a:noFill/>
          </a:ln>
        </p:spPr>
      </p:pic>
      <p:sp>
        <p:nvSpPr>
          <p:cNvPr id="381" name="Google Shape;381;p69"/>
          <p:cNvSpPr txBox="1"/>
          <p:nvPr/>
        </p:nvSpPr>
        <p:spPr>
          <a:xfrm>
            <a:off x="360000" y="4409640"/>
            <a:ext cx="8496000" cy="2358360"/>
          </a:xfrm>
          <a:prstGeom prst="rect">
            <a:avLst/>
          </a:prstGeom>
          <a:noFill/>
          <a:ln>
            <a:noFill/>
          </a:ln>
        </p:spPr>
        <p:txBody>
          <a:bodyPr spcFirstLastPara="1" wrap="square" lIns="90000" tIns="45000" rIns="90000" bIns="45000" anchor="t" anchorCtr="0">
            <a:noAutofit/>
          </a:bodyPr>
          <a:lstStyle/>
          <a:p>
            <a:pPr marL="0" marR="0" lvl="0" indent="0" algn="ctr" rtl="0">
              <a:spcBef>
                <a:spcPts val="0"/>
              </a:spcBef>
              <a:spcAft>
                <a:spcPts val="0"/>
              </a:spcAft>
              <a:buNone/>
            </a:pPr>
            <a:r>
              <a:rPr lang="fr-FR" sz="4000" b="0" strike="noStrike">
                <a:latin typeface="Arial"/>
                <a:ea typeface="Arial"/>
                <a:cs typeface="Arial"/>
                <a:sym typeface="Arial"/>
              </a:rPr>
              <a:t>Rien n'est figé de par la naissance !! </a:t>
            </a:r>
            <a:r>
              <a:rPr lang="fr-FR" sz="3600" b="0" strike="noStrike">
                <a:latin typeface="Arial"/>
                <a:ea typeface="Arial"/>
                <a:cs typeface="Arial"/>
                <a:sym typeface="Arial"/>
              </a:rPr>
              <a:t>Chaque jour, le cerveau change d'architecture en fonction de ce qu'il rencontre….tout comme ces têtes ! </a:t>
            </a:r>
            <a:endParaRPr sz="3600" b="0" strike="noStrik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70"/>
          <p:cNvSpPr txBox="1"/>
          <p:nvPr/>
        </p:nvSpPr>
        <p:spPr>
          <a:xfrm>
            <a:off x="360" y="-15840"/>
            <a:ext cx="9143640" cy="1959840"/>
          </a:xfrm>
          <a:prstGeom prst="rect">
            <a:avLst/>
          </a:prstGeom>
          <a:solidFill>
            <a:srgbClr val="00FFFF"/>
          </a:solidFill>
          <a:ln w="9525" cap="flat" cmpd="sng">
            <a:solidFill>
              <a:srgbClr val="00FFFF"/>
            </a:solidFill>
            <a:prstDash val="solid"/>
            <a:round/>
            <a:headEnd type="none" w="sm" len="sm"/>
            <a:tailEnd type="none" w="sm" len="sm"/>
          </a:ln>
        </p:spPr>
        <p:txBody>
          <a:bodyPr spcFirstLastPara="1" wrap="square" lIns="16200" tIns="23750" rIns="16200" bIns="16200" anchor="t" anchorCtr="0">
            <a:noAutofit/>
          </a:bodyPr>
          <a:lstStyle/>
          <a:p>
            <a:pPr marL="0" marR="0" lvl="0" indent="0" algn="ctr" rtl="0">
              <a:spcBef>
                <a:spcPts val="0"/>
              </a:spcBef>
              <a:spcAft>
                <a:spcPts val="0"/>
              </a:spcAft>
              <a:buNone/>
            </a:pPr>
            <a:br>
              <a:rPr lang="fr-FR" sz="1800"/>
            </a:br>
            <a:r>
              <a:rPr lang="fr-FR" sz="3200" b="1" strike="noStrike">
                <a:solidFill>
                  <a:srgbClr val="000000"/>
                </a:solidFill>
                <a:latin typeface="Calibri"/>
                <a:ea typeface="Calibri"/>
                <a:cs typeface="Calibri"/>
                <a:sym typeface="Calibri"/>
              </a:rPr>
              <a:t>La plus grande découverte de ces 20 dernières années au niveau du fonctionnement du cerveau </a:t>
            </a:r>
            <a:br>
              <a:rPr lang="fr-FR" sz="1800"/>
            </a:br>
            <a:r>
              <a:rPr lang="fr-FR" sz="3200" b="1" strike="noStrike">
                <a:solidFill>
                  <a:srgbClr val="000000"/>
                </a:solidFill>
                <a:latin typeface="Calibri"/>
                <a:ea typeface="Calibri"/>
                <a:cs typeface="Calibri"/>
                <a:sym typeface="Calibri"/>
              </a:rPr>
              <a:t>c'est de réaliser que…..</a:t>
            </a:r>
            <a:br>
              <a:rPr lang="fr-FR" sz="1800"/>
            </a:br>
            <a:br>
              <a:rPr lang="fr-FR" sz="1800"/>
            </a:br>
            <a:r>
              <a:rPr lang="fr-FR" sz="2600" b="1" strike="noStrike">
                <a:solidFill>
                  <a:srgbClr val="000000"/>
                </a:solidFill>
                <a:latin typeface="Calibri"/>
                <a:ea typeface="Calibri"/>
                <a:cs typeface="Calibri"/>
                <a:sym typeface="Calibri"/>
              </a:rPr>
              <a:t>à chaque instant de notre journée et de notre vie, </a:t>
            </a:r>
            <a:br>
              <a:rPr lang="fr-FR" sz="1800"/>
            </a:br>
            <a:r>
              <a:rPr lang="fr-FR" sz="2600" b="1" strike="noStrike">
                <a:solidFill>
                  <a:srgbClr val="000000"/>
                </a:solidFill>
                <a:latin typeface="Calibri"/>
                <a:ea typeface="Calibri"/>
                <a:cs typeface="Calibri"/>
                <a:sym typeface="Calibri"/>
              </a:rPr>
              <a:t>en fonction des stimulations rencontrées, </a:t>
            </a:r>
            <a:br>
              <a:rPr lang="fr-FR" sz="1800"/>
            </a:br>
            <a:r>
              <a:rPr lang="fr-FR" sz="2600" b="1" u="sng" strike="noStrike">
                <a:solidFill>
                  <a:srgbClr val="000000"/>
                </a:solidFill>
                <a:latin typeface="Calibri"/>
                <a:ea typeface="Calibri"/>
                <a:cs typeface="Calibri"/>
                <a:sym typeface="Calibri"/>
              </a:rPr>
              <a:t>il y a des modifications permanente des réseaux de neurones</a:t>
            </a:r>
            <a:r>
              <a:rPr lang="fr-FR" sz="2600" b="1" strike="noStrike">
                <a:solidFill>
                  <a:srgbClr val="000000"/>
                </a:solidFill>
                <a:latin typeface="Calibri"/>
                <a:ea typeface="Calibri"/>
                <a:cs typeface="Calibri"/>
                <a:sym typeface="Calibri"/>
              </a:rPr>
              <a:t>,</a:t>
            </a:r>
            <a:br>
              <a:rPr lang="fr-FR" sz="1800"/>
            </a:br>
            <a:br>
              <a:rPr lang="fr-FR" sz="1800"/>
            </a:br>
            <a:br>
              <a:rPr lang="fr-FR" sz="1800"/>
            </a:br>
            <a:r>
              <a:rPr lang="fr-FR" sz="2600" b="1" strike="noStrike">
                <a:solidFill>
                  <a:srgbClr val="000000"/>
                </a:solidFill>
                <a:latin typeface="Calibri"/>
                <a:ea typeface="Calibri"/>
                <a:cs typeface="Calibri"/>
                <a:sym typeface="Calibri"/>
              </a:rPr>
              <a:t> </a:t>
            </a:r>
            <a:br>
              <a:rPr lang="fr-FR" sz="1800"/>
            </a:br>
            <a:r>
              <a:rPr lang="fr-FR" sz="2600" b="1" strike="noStrike">
                <a:solidFill>
                  <a:srgbClr val="000000"/>
                </a:solidFill>
                <a:latin typeface="Calibri"/>
                <a:ea typeface="Calibri"/>
                <a:cs typeface="Calibri"/>
                <a:sym typeface="Calibri"/>
              </a:rPr>
              <a:t> </a:t>
            </a:r>
            <a:br>
              <a:rPr lang="fr-FR" sz="1800"/>
            </a:br>
            <a:endParaRPr sz="1800"/>
          </a:p>
          <a:p>
            <a:pPr marL="0" marR="0" lvl="0" indent="0" algn="ctr" rtl="0">
              <a:spcBef>
                <a:spcPts val="0"/>
              </a:spcBef>
              <a:spcAft>
                <a:spcPts val="0"/>
              </a:spcAft>
              <a:buNone/>
            </a:pPr>
            <a:br>
              <a:rPr lang="fr-FR" sz="1800"/>
            </a:br>
            <a:r>
              <a:rPr lang="fr-FR" sz="2600" b="1" strike="noStrike">
                <a:solidFill>
                  <a:srgbClr val="000000"/>
                </a:solidFill>
                <a:latin typeface="Calibri"/>
                <a:ea typeface="Calibri"/>
                <a:cs typeface="Calibri"/>
                <a:sym typeface="Calibri"/>
              </a:rPr>
              <a:t>On pensait que le cerveau arrêtait d’évoluer. Mais c'est FAUX !!</a:t>
            </a:r>
            <a:br>
              <a:rPr lang="fr-FR" sz="1800"/>
            </a:br>
            <a:r>
              <a:rPr lang="fr-FR" sz="2600" b="1" strike="noStrike">
                <a:solidFill>
                  <a:srgbClr val="000000"/>
                </a:solidFill>
                <a:latin typeface="Calibri"/>
                <a:ea typeface="Calibri"/>
                <a:cs typeface="Calibri"/>
                <a:sym typeface="Calibri"/>
              </a:rPr>
              <a:t>Le cerveau peut évoluer continuellement !</a:t>
            </a:r>
            <a:br>
              <a:rPr lang="fr-FR" sz="1800"/>
            </a:br>
            <a:r>
              <a:rPr lang="fr-FR" sz="2600" b="1" strike="noStrike">
                <a:solidFill>
                  <a:srgbClr val="000000"/>
                </a:solidFill>
                <a:latin typeface="Calibri"/>
                <a:ea typeface="Calibri"/>
                <a:cs typeface="Calibri"/>
                <a:sym typeface="Calibri"/>
              </a:rPr>
              <a:t> </a:t>
            </a:r>
            <a:br>
              <a:rPr lang="fr-FR" sz="1800"/>
            </a:br>
            <a:br>
              <a:rPr lang="fr-FR" sz="1800"/>
            </a:br>
            <a:endParaRPr sz="2600" b="0" strike="noStrike">
              <a:solidFill>
                <a:srgbClr val="000000"/>
              </a:solidFill>
              <a:latin typeface="Calibri"/>
              <a:ea typeface="Calibri"/>
              <a:cs typeface="Calibri"/>
              <a:sym typeface="Calibri"/>
            </a:endParaRPr>
          </a:p>
        </p:txBody>
      </p:sp>
      <p:pic>
        <p:nvPicPr>
          <p:cNvPr id="389" name="Google Shape;389;p70"/>
          <p:cNvPicPr preferRelativeResize="0"/>
          <p:nvPr/>
        </p:nvPicPr>
        <p:blipFill rotWithShape="1">
          <a:blip r:embed="rId3">
            <a:alphaModFix/>
          </a:blip>
          <a:srcRect/>
          <a:stretch/>
        </p:blipFill>
        <p:spPr>
          <a:xfrm>
            <a:off x="1157100" y="3359275"/>
            <a:ext cx="2088000" cy="1564560"/>
          </a:xfrm>
          <a:prstGeom prst="rect">
            <a:avLst/>
          </a:prstGeom>
          <a:noFill/>
          <a:ln>
            <a:noFill/>
          </a:ln>
        </p:spPr>
      </p:pic>
      <p:pic>
        <p:nvPicPr>
          <p:cNvPr id="390" name="Google Shape;390;p70"/>
          <p:cNvPicPr preferRelativeResize="0"/>
          <p:nvPr/>
        </p:nvPicPr>
        <p:blipFill rotWithShape="1">
          <a:blip r:embed="rId4">
            <a:alphaModFix/>
          </a:blip>
          <a:srcRect/>
          <a:stretch/>
        </p:blipFill>
        <p:spPr>
          <a:xfrm>
            <a:off x="5167275" y="3359275"/>
            <a:ext cx="1913400" cy="14083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1"/>
          <p:cNvSpPr txBox="1"/>
          <p:nvPr/>
        </p:nvSpPr>
        <p:spPr>
          <a:xfrm>
            <a:off x="168480" y="46440"/>
            <a:ext cx="8831520" cy="6937560"/>
          </a:xfrm>
          <a:prstGeom prst="rect">
            <a:avLst/>
          </a:prstGeom>
          <a:noFill/>
          <a:ln>
            <a:noFill/>
          </a:ln>
        </p:spPr>
        <p:txBody>
          <a:bodyPr spcFirstLastPara="1" wrap="square" lIns="0" tIns="0" rIns="0" bIns="0" anchor="t" anchorCtr="0">
            <a:noAutofit/>
          </a:bodyPr>
          <a:lstStyle/>
          <a:p>
            <a:pPr marL="432000" marR="0" lvl="0" indent="-324000" algn="ctr" rtl="0">
              <a:spcBef>
                <a:spcPts val="0"/>
              </a:spcBef>
              <a:spcAft>
                <a:spcPts val="0"/>
              </a:spcAft>
              <a:buClr>
                <a:srgbClr val="000000"/>
              </a:buClr>
              <a:buSzPts val="720"/>
              <a:buFont typeface="Noto Sans Symbols"/>
              <a:buChar char="●"/>
            </a:pPr>
            <a:r>
              <a:rPr lang="fr-FR" sz="1600" b="0" u="sng" strike="noStrike">
                <a:solidFill>
                  <a:srgbClr val="990099"/>
                </a:solidFill>
                <a:latin typeface="Arial"/>
                <a:ea typeface="Arial"/>
                <a:cs typeface="Arial"/>
                <a:sym typeface="Arial"/>
              </a:rPr>
              <a:t>DIAPO INFOS POUR LES ADULTES… pour ÉTAYER LES EXEMPLES en PLASTICITE NEURONALE</a:t>
            </a:r>
            <a:endParaRPr sz="1600" b="0" strike="noStrike">
              <a:solidFill>
                <a:srgbClr val="000000"/>
              </a:solidFill>
              <a:latin typeface="Calibri"/>
              <a:ea typeface="Calibri"/>
              <a:cs typeface="Calibri"/>
              <a:sym typeface="Calibri"/>
            </a:endParaRPr>
          </a:p>
          <a:p>
            <a:pPr marL="432000" marR="0" lvl="0" indent="-324000" algn="l" rtl="0">
              <a:spcBef>
                <a:spcPts val="1417"/>
              </a:spcBef>
              <a:spcAft>
                <a:spcPts val="0"/>
              </a:spcAft>
              <a:buClr>
                <a:srgbClr val="000000"/>
              </a:buClr>
              <a:buSzPts val="720"/>
              <a:buFont typeface="Noto Sans Symbols"/>
              <a:buChar char="●"/>
            </a:pPr>
            <a:r>
              <a:rPr lang="fr-FR" sz="1600" b="0" strike="noStrike">
                <a:solidFill>
                  <a:srgbClr val="000000"/>
                </a:solidFill>
                <a:latin typeface="Arial"/>
                <a:ea typeface="Arial"/>
                <a:cs typeface="Arial"/>
                <a:sym typeface="Arial"/>
              </a:rPr>
              <a:t>Grâce aux nouvelles techniques d’imagerie cérébrale par irm, on peut désormais « voir » le cerveau se modifier en fonction de l’apprentissage et de l’expérience vécue (Vidal, 2009).</a:t>
            </a:r>
            <a:r>
              <a:rPr lang="fr-FR" sz="1600" b="1" strike="noStrike">
                <a:solidFill>
                  <a:srgbClr val="000000"/>
                </a:solidFill>
                <a:latin typeface="Arial"/>
                <a:ea typeface="Arial"/>
                <a:cs typeface="Arial"/>
                <a:sym typeface="Arial"/>
              </a:rPr>
              <a:t> </a:t>
            </a:r>
            <a:endParaRPr sz="1600" b="0" strike="noStrike">
              <a:solidFill>
                <a:srgbClr val="000000"/>
              </a:solidFill>
              <a:latin typeface="Calibri"/>
              <a:ea typeface="Calibri"/>
              <a:cs typeface="Calibri"/>
              <a:sym typeface="Calibri"/>
            </a:endParaRPr>
          </a:p>
          <a:p>
            <a:pPr marL="432000" marR="0" lvl="0" indent="-324000" algn="l" rtl="0">
              <a:spcBef>
                <a:spcPts val="1417"/>
              </a:spcBef>
              <a:spcAft>
                <a:spcPts val="0"/>
              </a:spcAft>
              <a:buClr>
                <a:srgbClr val="000000"/>
              </a:buClr>
              <a:buSzPts val="720"/>
              <a:buFont typeface="Noto Sans Symbols"/>
              <a:buChar char="●"/>
            </a:pPr>
            <a:r>
              <a:rPr lang="fr-FR" sz="1600" b="1" u="sng" strike="noStrike">
                <a:solidFill>
                  <a:srgbClr val="000000"/>
                </a:solidFill>
                <a:latin typeface="Arial"/>
                <a:ea typeface="Arial"/>
                <a:cs typeface="Arial"/>
                <a:sym typeface="Arial"/>
              </a:rPr>
              <a:t>Par exemple, dans le cerveau de musiciens,</a:t>
            </a:r>
            <a:r>
              <a:rPr lang="fr-FR" sz="1600" b="1" strike="noStrike">
                <a:solidFill>
                  <a:srgbClr val="000000"/>
                </a:solidFill>
                <a:latin typeface="Arial"/>
                <a:ea typeface="Arial"/>
                <a:cs typeface="Arial"/>
                <a:sym typeface="Arial"/>
              </a:rPr>
              <a:t> </a:t>
            </a:r>
            <a:r>
              <a:rPr lang="fr-FR" sz="1600" b="0" strike="noStrike">
                <a:solidFill>
                  <a:srgbClr val="000000"/>
                </a:solidFill>
                <a:latin typeface="Arial"/>
                <a:ea typeface="Arial"/>
                <a:cs typeface="Arial"/>
                <a:sym typeface="Arial"/>
              </a:rPr>
              <a:t>on a pu montrer des modifications du cortex cérébral liées à la pratique intensive de leur instrument depuis l’enfance (Gaser, 2003). Des expériences ont été réalisées chez des pianistes professionnels qui en moyenne avaient commencé le piano à l’âge de 6 ans. Les images irm ont révélé un épaississement du cortex cérébral dans les zones dédiées à la motricité des mains et à l’audition. Ce phénomène est dû à la fabrication de connexions supplémentaires entre les neurones. Un point fondamental de cette étude est que les modifications cérébrales sont proportionnelles au temps consacré à la pratique du piano pendant la petite enfance. Ce résultat montre l’impact majeur de l’apprentissage sur la construction du cerveau des enfants, dont les capacités de plasticité sont particulièrement prononcées.</a:t>
            </a:r>
            <a:endParaRPr sz="1600" b="0" strike="noStrike">
              <a:solidFill>
                <a:srgbClr val="000000"/>
              </a:solidFill>
              <a:latin typeface="Calibri"/>
              <a:ea typeface="Calibri"/>
              <a:cs typeface="Calibri"/>
              <a:sym typeface="Calibri"/>
            </a:endParaRPr>
          </a:p>
          <a:p>
            <a:pPr marL="432000" marR="0" lvl="0" indent="-324000" algn="l" rtl="0">
              <a:spcBef>
                <a:spcPts val="1417"/>
              </a:spcBef>
              <a:spcAft>
                <a:spcPts val="0"/>
              </a:spcAft>
              <a:buClr>
                <a:srgbClr val="000000"/>
              </a:buClr>
              <a:buSzPts val="720"/>
              <a:buFont typeface="Noto Sans Symbols"/>
              <a:buChar char="●"/>
            </a:pPr>
            <a:r>
              <a:rPr lang="fr-FR" sz="1600" b="0" strike="noStrike">
                <a:solidFill>
                  <a:srgbClr val="000000"/>
                </a:solidFill>
                <a:latin typeface="Arial"/>
                <a:ea typeface="Arial"/>
                <a:cs typeface="Arial"/>
                <a:sym typeface="Arial"/>
              </a:rPr>
              <a:t>La plasticité cérébrale est à l’œuvre également pendant la vie d’adulte. Une étude en irm réalisée </a:t>
            </a:r>
            <a:r>
              <a:rPr lang="fr-FR" sz="1600" b="1" strike="noStrike">
                <a:solidFill>
                  <a:srgbClr val="000000"/>
                </a:solidFill>
                <a:latin typeface="Arial"/>
                <a:ea typeface="Arial"/>
                <a:cs typeface="Arial"/>
                <a:sym typeface="Arial"/>
              </a:rPr>
              <a:t>chez </a:t>
            </a:r>
            <a:r>
              <a:rPr lang="fr-FR" sz="1600" b="1" u="sng" strike="noStrike">
                <a:solidFill>
                  <a:srgbClr val="000000"/>
                </a:solidFill>
                <a:latin typeface="Arial"/>
                <a:ea typeface="Arial"/>
                <a:cs typeface="Arial"/>
                <a:sym typeface="Arial"/>
              </a:rPr>
              <a:t>des chauffeurs de taxi a montré</a:t>
            </a:r>
            <a:r>
              <a:rPr lang="fr-FR" sz="1600" b="1" strike="noStrike">
                <a:solidFill>
                  <a:srgbClr val="000000"/>
                </a:solidFill>
                <a:latin typeface="Arial"/>
                <a:ea typeface="Arial"/>
                <a:cs typeface="Arial"/>
                <a:sym typeface="Arial"/>
              </a:rPr>
              <a:t> </a:t>
            </a:r>
            <a:r>
              <a:rPr lang="fr-FR" sz="1600" b="0" strike="noStrike">
                <a:solidFill>
                  <a:srgbClr val="000000"/>
                </a:solidFill>
                <a:latin typeface="Arial"/>
                <a:ea typeface="Arial"/>
                <a:cs typeface="Arial"/>
                <a:sym typeface="Arial"/>
              </a:rPr>
              <a:t>que les zones du cerveau qui contrôlent la représentation de l’espace sont plus développées, et ce proportionnellement au nombre d’années d’expérience de la conduite du taxi (Maguire, 2000). L’apprentissage de notions abstraites peut aussi entraîner des modifications cérébrales.</a:t>
            </a:r>
            <a:r>
              <a:rPr lang="fr-FR" sz="1600" b="1" u="sng" strike="noStrike">
                <a:solidFill>
                  <a:srgbClr val="000000"/>
                </a:solidFill>
                <a:latin typeface="Arial"/>
                <a:ea typeface="Arial"/>
                <a:cs typeface="Arial"/>
                <a:sym typeface="Arial"/>
              </a:rPr>
              <a:t> Chez des mathématiciens professionnels</a:t>
            </a:r>
            <a:r>
              <a:rPr lang="fr-FR" sz="1600" b="0" strike="noStrike">
                <a:solidFill>
                  <a:srgbClr val="000000"/>
                </a:solidFill>
                <a:latin typeface="Arial"/>
                <a:ea typeface="Arial"/>
                <a:cs typeface="Arial"/>
                <a:sym typeface="Arial"/>
              </a:rPr>
              <a:t>, on a observé en irm un épaississement des régions impliquées dans le calcul et la représentation visuelle et spatiale (Aydin, 2007). Un autre exemple éloquent de plasticité cérébrale a été décrit </a:t>
            </a:r>
            <a:r>
              <a:rPr lang="fr-FR" sz="1600" b="1" u="sng" strike="noStrike">
                <a:solidFill>
                  <a:srgbClr val="000000"/>
                </a:solidFill>
                <a:latin typeface="Arial"/>
                <a:ea typeface="Arial"/>
                <a:cs typeface="Arial"/>
                <a:sym typeface="Arial"/>
              </a:rPr>
              <a:t>chez des sujets qui apprennent à jongler</a:t>
            </a:r>
            <a:r>
              <a:rPr lang="fr-FR" sz="1600" b="0" strike="noStrike">
                <a:solidFill>
                  <a:srgbClr val="000000"/>
                </a:solidFill>
                <a:latin typeface="Arial"/>
                <a:ea typeface="Arial"/>
                <a:cs typeface="Arial"/>
                <a:sym typeface="Arial"/>
              </a:rPr>
              <a:t> avec trois balles (Draganski, 2006). Après trois mois de pratique, l’irm montre un épaississement des régions spécialisées dans la vision et la coordination des mouvements des bras et des mains. Et si l’entraînement cesse, les zones précédemment épaissies rétrécissent. Ainsi, la plasticité cérébrale se traduit non seulement par la mobilisation accrue de régions du cortex pour assurer une nouvelle fonction, mais aussi par des capacités de réversibilité quand la fonction n’est plus sollicitée.</a:t>
            </a:r>
            <a:endParaRPr sz="1600" b="0"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54"/>
          <p:cNvSpPr/>
          <p:nvPr/>
        </p:nvSpPr>
        <p:spPr>
          <a:xfrm>
            <a:off x="162720" y="3369960"/>
            <a:ext cx="2775960" cy="838800"/>
          </a:xfrm>
          <a:prstGeom prst="rect">
            <a:avLst/>
          </a:prstGeom>
          <a:noFill/>
          <a:ln>
            <a:noFill/>
          </a:ln>
        </p:spPr>
        <p:txBody>
          <a:bodyPr spcFirstLastPara="1" wrap="square" lIns="0" tIns="0" rIns="0" bIns="0" anchor="ctr" anchorCtr="0">
            <a:noAutofit/>
          </a:bodyPr>
          <a:lstStyle/>
          <a:p>
            <a:pPr marL="0" marR="0" lvl="0" indent="0" algn="just" rtl="0">
              <a:lnSpc>
                <a:spcPct val="100000"/>
              </a:lnSpc>
              <a:spcBef>
                <a:spcPts val="0"/>
              </a:spcBef>
              <a:spcAft>
                <a:spcPts val="0"/>
              </a:spcAft>
              <a:buNone/>
            </a:pPr>
            <a:r>
              <a:rPr lang="fr-FR" sz="1400" b="0" strike="noStrike">
                <a:solidFill>
                  <a:srgbClr val="000000"/>
                </a:solidFill>
                <a:latin typeface="Trebuchet MS"/>
                <a:ea typeface="Trebuchet MS"/>
                <a:cs typeface="Trebuchet MS"/>
                <a:sym typeface="Trebuchet MS"/>
              </a:rPr>
              <a:t>C'est l'ensemble des sciences étudiant le système nerveux et le fonctionnement du cerveau.</a:t>
            </a:r>
            <a:endParaRPr sz="1400" b="0" strike="noStrike">
              <a:latin typeface="Arial"/>
              <a:ea typeface="Arial"/>
              <a:cs typeface="Arial"/>
              <a:sym typeface="Arial"/>
            </a:endParaRPr>
          </a:p>
        </p:txBody>
      </p:sp>
      <p:sp>
        <p:nvSpPr>
          <p:cNvPr id="248" name="Google Shape;248;p54"/>
          <p:cNvSpPr/>
          <p:nvPr/>
        </p:nvSpPr>
        <p:spPr>
          <a:xfrm>
            <a:off x="3504960" y="3363120"/>
            <a:ext cx="2530080" cy="846360"/>
          </a:xfrm>
          <a:prstGeom prst="rect">
            <a:avLst/>
          </a:prstGeom>
          <a:noFill/>
          <a:ln>
            <a:noFill/>
          </a:ln>
        </p:spPr>
        <p:txBody>
          <a:bodyPr spcFirstLastPara="1" wrap="square" lIns="0" tIns="0" rIns="0" bIns="0" anchor="ctr" anchorCtr="0">
            <a:noAutofit/>
          </a:bodyPr>
          <a:lstStyle/>
          <a:p>
            <a:pPr marL="0" marR="0" lvl="0" indent="0" algn="just" rtl="0">
              <a:lnSpc>
                <a:spcPct val="100000"/>
              </a:lnSpc>
              <a:spcBef>
                <a:spcPts val="0"/>
              </a:spcBef>
              <a:spcAft>
                <a:spcPts val="0"/>
              </a:spcAft>
              <a:buNone/>
            </a:pPr>
            <a:r>
              <a:rPr lang="fr-FR" sz="1400" b="0" strike="noStrike">
                <a:solidFill>
                  <a:srgbClr val="000000"/>
                </a:solidFill>
                <a:latin typeface="Trebuchet MS"/>
                <a:ea typeface="Trebuchet MS"/>
                <a:cs typeface="Trebuchet MS"/>
                <a:sym typeface="Trebuchet MS"/>
              </a:rPr>
              <a:t>Depuis le niveau moléculaire jusqu'au niveau comportemental.</a:t>
            </a:r>
            <a:endParaRPr sz="1400" b="0" strike="noStrike">
              <a:latin typeface="Arial"/>
              <a:ea typeface="Arial"/>
              <a:cs typeface="Arial"/>
              <a:sym typeface="Arial"/>
            </a:endParaRPr>
          </a:p>
        </p:txBody>
      </p:sp>
      <p:sp>
        <p:nvSpPr>
          <p:cNvPr id="249" name="Google Shape;249;p54"/>
          <p:cNvSpPr/>
          <p:nvPr/>
        </p:nvSpPr>
        <p:spPr>
          <a:xfrm>
            <a:off x="6694560" y="3121560"/>
            <a:ext cx="2240280" cy="1087200"/>
          </a:xfrm>
          <a:prstGeom prst="rect">
            <a:avLst/>
          </a:prstGeom>
          <a:noFill/>
          <a:ln>
            <a:noFill/>
          </a:ln>
        </p:spPr>
        <p:txBody>
          <a:bodyPr spcFirstLastPara="1" wrap="square" lIns="0" tIns="0" rIns="0" bIns="0" anchor="ctr" anchorCtr="0">
            <a:noAutofit/>
          </a:bodyPr>
          <a:lstStyle/>
          <a:p>
            <a:pPr marL="0" marR="0" lvl="0" indent="0" algn="just" rtl="0">
              <a:lnSpc>
                <a:spcPct val="100000"/>
              </a:lnSpc>
              <a:spcBef>
                <a:spcPts val="0"/>
              </a:spcBef>
              <a:spcAft>
                <a:spcPts val="0"/>
              </a:spcAft>
              <a:buNone/>
            </a:pPr>
            <a:r>
              <a:rPr lang="fr-FR" sz="1400" b="0" strike="noStrike">
                <a:solidFill>
                  <a:srgbClr val="000000"/>
                </a:solidFill>
                <a:latin typeface="Trebuchet MS"/>
                <a:ea typeface="Trebuchet MS"/>
                <a:cs typeface="Trebuchet MS"/>
                <a:sym typeface="Trebuchet MS"/>
              </a:rPr>
              <a:t>Que ce soit dans un cadre normal ou pathologique.</a:t>
            </a:r>
            <a:endParaRPr sz="1400" b="0" strike="noStrike">
              <a:latin typeface="Arial"/>
              <a:ea typeface="Arial"/>
              <a:cs typeface="Arial"/>
              <a:sym typeface="Arial"/>
            </a:endParaRPr>
          </a:p>
        </p:txBody>
      </p:sp>
      <p:pic>
        <p:nvPicPr>
          <p:cNvPr id="250" name="Google Shape;250;p54"/>
          <p:cNvPicPr preferRelativeResize="0"/>
          <p:nvPr/>
        </p:nvPicPr>
        <p:blipFill rotWithShape="1">
          <a:blip r:embed="rId3">
            <a:alphaModFix/>
          </a:blip>
          <a:srcRect/>
          <a:stretch/>
        </p:blipFill>
        <p:spPr>
          <a:xfrm>
            <a:off x="5006880" y="4749120"/>
            <a:ext cx="1278360" cy="1915200"/>
          </a:xfrm>
          <a:prstGeom prst="rect">
            <a:avLst/>
          </a:prstGeom>
          <a:noFill/>
          <a:ln>
            <a:noFill/>
          </a:ln>
        </p:spPr>
      </p:pic>
      <p:pic>
        <p:nvPicPr>
          <p:cNvPr id="251" name="Google Shape;251;p54"/>
          <p:cNvPicPr preferRelativeResize="0"/>
          <p:nvPr/>
        </p:nvPicPr>
        <p:blipFill rotWithShape="1">
          <a:blip r:embed="rId4">
            <a:alphaModFix/>
          </a:blip>
          <a:srcRect/>
          <a:stretch/>
        </p:blipFill>
        <p:spPr>
          <a:xfrm>
            <a:off x="162720" y="4777920"/>
            <a:ext cx="2744280" cy="1795680"/>
          </a:xfrm>
          <a:prstGeom prst="rect">
            <a:avLst/>
          </a:prstGeom>
          <a:noFill/>
          <a:ln>
            <a:noFill/>
          </a:ln>
        </p:spPr>
      </p:pic>
      <p:pic>
        <p:nvPicPr>
          <p:cNvPr id="252" name="Google Shape;252;p54"/>
          <p:cNvPicPr preferRelativeResize="0"/>
          <p:nvPr/>
        </p:nvPicPr>
        <p:blipFill rotWithShape="1">
          <a:blip r:embed="rId5">
            <a:alphaModFix/>
          </a:blip>
          <a:srcRect/>
          <a:stretch/>
        </p:blipFill>
        <p:spPr>
          <a:xfrm>
            <a:off x="3422880" y="4763520"/>
            <a:ext cx="1475640" cy="1890720"/>
          </a:xfrm>
          <a:prstGeom prst="rect">
            <a:avLst/>
          </a:prstGeom>
          <a:noFill/>
          <a:ln>
            <a:noFill/>
          </a:ln>
        </p:spPr>
      </p:pic>
      <p:pic>
        <p:nvPicPr>
          <p:cNvPr id="253" name="Google Shape;253;p54"/>
          <p:cNvPicPr preferRelativeResize="0"/>
          <p:nvPr/>
        </p:nvPicPr>
        <p:blipFill rotWithShape="1">
          <a:blip r:embed="rId6">
            <a:alphaModFix/>
          </a:blip>
          <a:srcRect/>
          <a:stretch/>
        </p:blipFill>
        <p:spPr>
          <a:xfrm>
            <a:off x="6694560" y="4720320"/>
            <a:ext cx="2122200" cy="1854720"/>
          </a:xfrm>
          <a:prstGeom prst="rect">
            <a:avLst/>
          </a:prstGeom>
          <a:noFill/>
          <a:ln>
            <a:noFill/>
          </a:ln>
        </p:spPr>
      </p:pic>
      <p:sp>
        <p:nvSpPr>
          <p:cNvPr id="254" name="Google Shape;254;p54"/>
          <p:cNvSpPr/>
          <p:nvPr/>
        </p:nvSpPr>
        <p:spPr>
          <a:xfrm>
            <a:off x="0" y="0"/>
            <a:ext cx="9143640" cy="653400"/>
          </a:xfrm>
          <a:prstGeom prst="rect">
            <a:avLst/>
          </a:prstGeom>
          <a:solidFill>
            <a:srgbClr val="7AFAFF"/>
          </a:solidFill>
          <a:ln>
            <a:noFill/>
          </a:ln>
        </p:spPr>
        <p:txBody>
          <a:bodyPr spcFirstLastPara="1" wrap="square" lIns="0" tIns="22300" rIns="0" bIns="0" anchor="ctr" anchorCtr="0">
            <a:noAutofit/>
          </a:bodyPr>
          <a:lstStyle/>
          <a:p>
            <a:pPr marL="0" marR="0" lvl="0" indent="0" algn="ctr" rtl="0">
              <a:spcBef>
                <a:spcPts val="0"/>
              </a:spcBef>
              <a:spcAft>
                <a:spcPts val="0"/>
              </a:spcAft>
              <a:buNone/>
            </a:pPr>
            <a:r>
              <a:rPr lang="fr-FR" sz="2500" b="0" strike="noStrike">
                <a:solidFill>
                  <a:srgbClr val="FFFFFF"/>
                </a:solidFill>
                <a:latin typeface="Arial"/>
                <a:ea typeface="Arial"/>
                <a:cs typeface="Arial"/>
                <a:sym typeface="Arial"/>
              </a:rPr>
              <a:t> </a:t>
            </a:r>
            <a:endParaRPr sz="2500" b="0" strike="noStrike">
              <a:latin typeface="Arial"/>
              <a:ea typeface="Arial"/>
              <a:cs typeface="Arial"/>
              <a:sym typeface="Arial"/>
            </a:endParaRPr>
          </a:p>
        </p:txBody>
      </p:sp>
      <p:sp>
        <p:nvSpPr>
          <p:cNvPr id="255" name="Google Shape;255;p54"/>
          <p:cNvSpPr/>
          <p:nvPr/>
        </p:nvSpPr>
        <p:spPr>
          <a:xfrm>
            <a:off x="2001600" y="93600"/>
            <a:ext cx="6082200" cy="349560"/>
          </a:xfrm>
          <a:prstGeom prst="rect">
            <a:avLst/>
          </a:prstGeom>
          <a:noFill/>
          <a:ln>
            <a:noFill/>
          </a:ln>
        </p:spPr>
        <p:txBody>
          <a:bodyPr spcFirstLastPara="1" wrap="square" lIns="81700" tIns="40675" rIns="81700" bIns="40675" anchor="t" anchorCtr="0">
            <a:noAutofit/>
          </a:bodyPr>
          <a:lstStyle/>
          <a:p>
            <a:pPr marL="0" marR="0" lvl="0" indent="0" algn="ctr" rtl="0">
              <a:lnSpc>
                <a:spcPct val="97000"/>
              </a:lnSpc>
              <a:spcBef>
                <a:spcPts val="0"/>
              </a:spcBef>
              <a:spcAft>
                <a:spcPts val="0"/>
              </a:spcAft>
              <a:buNone/>
            </a:pPr>
            <a:r>
              <a:rPr lang="fr-FR" sz="1600" b="1" strike="noStrike">
                <a:solidFill>
                  <a:srgbClr val="000000"/>
                </a:solidFill>
                <a:latin typeface="Trebuchet MS"/>
                <a:ea typeface="Trebuchet MS"/>
                <a:cs typeface="Trebuchet MS"/>
                <a:sym typeface="Trebuchet MS"/>
              </a:rPr>
              <a:t>Qu'appelle-t-on « Neurosciences » ?</a:t>
            </a:r>
            <a:endParaRPr sz="1600" b="0" strike="noStrike">
              <a:latin typeface="Arial"/>
              <a:ea typeface="Arial"/>
              <a:cs typeface="Arial"/>
              <a:sym typeface="Arial"/>
            </a:endParaRPr>
          </a:p>
        </p:txBody>
      </p:sp>
      <p:pic>
        <p:nvPicPr>
          <p:cNvPr id="256" name="Google Shape;256;p54"/>
          <p:cNvPicPr preferRelativeResize="0"/>
          <p:nvPr/>
        </p:nvPicPr>
        <p:blipFill rotWithShape="1">
          <a:blip r:embed="rId7">
            <a:alphaModFix/>
          </a:blip>
          <a:srcRect/>
          <a:stretch/>
        </p:blipFill>
        <p:spPr>
          <a:xfrm>
            <a:off x="2955960" y="906840"/>
            <a:ext cx="4038120" cy="2018880"/>
          </a:xfrm>
          <a:prstGeom prst="rect">
            <a:avLst/>
          </a:prstGeom>
          <a:noFill/>
          <a:ln>
            <a:noFill/>
          </a:ln>
        </p:spPr>
      </p:pic>
      <p:sp>
        <p:nvSpPr>
          <p:cNvPr id="257" name="Google Shape;257;p54"/>
          <p:cNvSpPr/>
          <p:nvPr/>
        </p:nvSpPr>
        <p:spPr>
          <a:xfrm>
            <a:off x="5056920" y="1055880"/>
            <a:ext cx="515880" cy="19692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700" b="0" i="1" strike="noStrike">
                <a:solidFill>
                  <a:srgbClr val="000000"/>
                </a:solidFill>
                <a:latin typeface="Short Stack"/>
                <a:ea typeface="Short Stack"/>
                <a:cs typeface="Short Stack"/>
                <a:sym typeface="Short Stack"/>
              </a:rPr>
              <a:t>Salut toi !</a:t>
            </a:r>
            <a:endParaRPr sz="7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72"/>
          <p:cNvSpPr txBox="1"/>
          <p:nvPr/>
        </p:nvSpPr>
        <p:spPr>
          <a:xfrm>
            <a:off x="0" y="15840"/>
            <a:ext cx="9155160" cy="623160"/>
          </a:xfrm>
          <a:prstGeom prst="rect">
            <a:avLst/>
          </a:prstGeom>
          <a:solidFill>
            <a:srgbClr val="FF950E">
              <a:alpha val="50980"/>
            </a:srgbClr>
          </a:solidFill>
          <a:ln w="36000" cap="flat" cmpd="sng">
            <a:solidFill>
              <a:srgbClr val="000000"/>
            </a:solidFill>
            <a:prstDash val="solid"/>
            <a:round/>
            <a:headEnd type="none" w="sm" len="sm"/>
            <a:tailEnd type="none" w="sm" len="sm"/>
          </a:ln>
        </p:spPr>
        <p:txBody>
          <a:bodyPr spcFirstLastPara="1" wrap="square" lIns="16200" tIns="16200" rIns="16200" bIns="16200" anchor="t" anchorCtr="0">
            <a:noAutofit/>
          </a:bodyPr>
          <a:lstStyle/>
          <a:p>
            <a:pPr marL="0" marR="0" lvl="0" indent="0" algn="ctr" rtl="0">
              <a:lnSpc>
                <a:spcPct val="116000"/>
              </a:lnSpc>
              <a:spcBef>
                <a:spcPts val="0"/>
              </a:spcBef>
              <a:spcAft>
                <a:spcPts val="0"/>
              </a:spcAft>
              <a:buNone/>
            </a:pPr>
            <a:r>
              <a:rPr lang="fr-FR" sz="2400" b="1" strike="noStrike">
                <a:solidFill>
                  <a:srgbClr val="000000"/>
                </a:solidFill>
                <a:latin typeface="Comic Sans MS"/>
                <a:ea typeface="Comic Sans MS"/>
                <a:cs typeface="Comic Sans MS"/>
                <a:sym typeface="Comic Sans MS"/>
              </a:rPr>
              <a:t>Que peut-on en attendre en tant qu'élève ?</a:t>
            </a:r>
            <a:endParaRPr sz="2400" b="0" strike="noStrike">
              <a:solidFill>
                <a:srgbClr val="000000"/>
              </a:solidFill>
              <a:latin typeface="Calibri"/>
              <a:ea typeface="Calibri"/>
              <a:cs typeface="Calibri"/>
              <a:sym typeface="Calibri"/>
            </a:endParaRPr>
          </a:p>
        </p:txBody>
      </p:sp>
      <p:sp>
        <p:nvSpPr>
          <p:cNvPr id="402" name="Google Shape;402;p72"/>
          <p:cNvSpPr/>
          <p:nvPr/>
        </p:nvSpPr>
        <p:spPr>
          <a:xfrm>
            <a:off x="185760" y="912960"/>
            <a:ext cx="8454240" cy="1679040"/>
          </a:xfrm>
          <a:prstGeom prst="rect">
            <a:avLst/>
          </a:prstGeom>
          <a:noFill/>
          <a:ln>
            <a:noFill/>
          </a:ln>
        </p:spPr>
        <p:txBody>
          <a:bodyPr spcFirstLastPara="1" wrap="square" lIns="0" tIns="0" rIns="0" bIns="0" anchor="ctr" anchorCtr="0">
            <a:noAutofit/>
          </a:bodyPr>
          <a:lstStyle/>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r>
              <a:rPr lang="fr-FR" sz="2800" b="1" strike="noStrike">
                <a:solidFill>
                  <a:srgbClr val="0000FF"/>
                </a:solidFill>
                <a:latin typeface="Trebuchet MS"/>
                <a:ea typeface="Trebuchet MS"/>
                <a:cs typeface="Trebuchet MS"/>
                <a:sym typeface="Trebuchet MS"/>
              </a:rPr>
              <a:t>1.</a:t>
            </a:r>
            <a:r>
              <a:rPr lang="fr-FR" sz="2800" b="0" strike="noStrike">
                <a:solidFill>
                  <a:srgbClr val="0000FF"/>
                </a:solidFill>
                <a:latin typeface="Trebuchet MS"/>
                <a:ea typeface="Trebuchet MS"/>
                <a:cs typeface="Trebuchet MS"/>
                <a:sym typeface="Trebuchet MS"/>
              </a:rPr>
              <a:t> Une diminution du fatalisme </a:t>
            </a:r>
            <a:r>
              <a:rPr lang="fr-FR" sz="2800" b="0" i="1" strike="noStrike">
                <a:solidFill>
                  <a:srgbClr val="0000FF"/>
                </a:solidFill>
                <a:latin typeface="Trebuchet MS"/>
                <a:ea typeface="Trebuchet MS"/>
                <a:cs typeface="Trebuchet MS"/>
                <a:sym typeface="Trebuchet MS"/>
              </a:rPr>
              <a:t>(= qui est fixé par le destin, qui ne peut modifier le cours des événements).</a:t>
            </a:r>
            <a:r>
              <a:rPr lang="fr-FR" sz="2800" b="0" strike="noStrike">
                <a:solidFill>
                  <a:srgbClr val="0000FF"/>
                </a:solidFill>
                <a:latin typeface="Trebuchet MS"/>
                <a:ea typeface="Trebuchet MS"/>
                <a:cs typeface="Trebuchet MS"/>
                <a:sym typeface="Trebuchet MS"/>
              </a:rPr>
              <a:t> </a:t>
            </a:r>
            <a:endParaRPr sz="2800" b="0" strike="noStrike">
              <a:latin typeface="Arial"/>
              <a:ea typeface="Arial"/>
              <a:cs typeface="Arial"/>
              <a:sym typeface="Arial"/>
            </a:endParaRPr>
          </a:p>
          <a:p>
            <a:pPr marL="0" marR="0" lvl="0" indent="0" algn="just" rtl="0">
              <a:lnSpc>
                <a:spcPct val="97000"/>
              </a:lnSpc>
              <a:spcBef>
                <a:spcPts val="0"/>
              </a:spcBef>
              <a:spcAft>
                <a:spcPts val="0"/>
              </a:spcAft>
              <a:buNone/>
            </a:pPr>
            <a:endParaRPr sz="2800" b="0" strike="noStrike">
              <a:latin typeface="Arial"/>
              <a:ea typeface="Arial"/>
              <a:cs typeface="Arial"/>
              <a:sym typeface="Arial"/>
            </a:endParaRPr>
          </a:p>
          <a:p>
            <a:pPr marL="0" marR="0" lvl="0" indent="0" algn="just" rtl="0">
              <a:lnSpc>
                <a:spcPct val="97000"/>
              </a:lnSpc>
              <a:spcBef>
                <a:spcPts val="0"/>
              </a:spcBef>
              <a:spcAft>
                <a:spcPts val="0"/>
              </a:spcAft>
              <a:buNone/>
            </a:pPr>
            <a:r>
              <a:rPr lang="fr-FR" sz="2800" b="0" strike="noStrike">
                <a:solidFill>
                  <a:srgbClr val="000000"/>
                </a:solidFill>
                <a:latin typeface="Trebuchet MS"/>
                <a:ea typeface="Trebuchet MS"/>
                <a:cs typeface="Trebuchet MS"/>
                <a:sym typeface="Trebuchet MS"/>
              </a:rPr>
              <a:t>Ex:ce n'est pas parce que votre parent est nul en math que vous le serez aussi !</a:t>
            </a:r>
            <a:r>
              <a:rPr lang="fr-FR" sz="2800" b="0" strike="noStrike">
                <a:solidFill>
                  <a:srgbClr val="0000FF"/>
                </a:solidFill>
                <a:latin typeface="Trebuchet MS"/>
                <a:ea typeface="Trebuchet MS"/>
                <a:cs typeface="Trebuchet MS"/>
                <a:sym typeface="Trebuchet MS"/>
              </a:rPr>
              <a:t> </a:t>
            </a:r>
            <a:endParaRPr sz="2800" b="0" strike="noStrike">
              <a:latin typeface="Arial"/>
              <a:ea typeface="Arial"/>
              <a:cs typeface="Arial"/>
              <a:sym typeface="Arial"/>
            </a:endParaRPr>
          </a:p>
          <a:p>
            <a:pPr marL="0" marR="0" lvl="0" indent="0" algn="just" rtl="0">
              <a:lnSpc>
                <a:spcPct val="97000"/>
              </a:lnSpc>
              <a:spcBef>
                <a:spcPts val="0"/>
              </a:spcBef>
              <a:spcAft>
                <a:spcPts val="0"/>
              </a:spcAft>
              <a:buNone/>
            </a:pPr>
            <a:endParaRPr sz="2800" b="0" strike="noStrike">
              <a:latin typeface="Arial"/>
              <a:ea typeface="Arial"/>
              <a:cs typeface="Arial"/>
              <a:sym typeface="Arial"/>
            </a:endParaRPr>
          </a:p>
          <a:p>
            <a:pPr marL="0" marR="0" lvl="0" indent="0" algn="just" rtl="0">
              <a:lnSpc>
                <a:spcPct val="97000"/>
              </a:lnSpc>
              <a:spcBef>
                <a:spcPts val="0"/>
              </a:spcBef>
              <a:spcAft>
                <a:spcPts val="0"/>
              </a:spcAft>
              <a:buNone/>
            </a:pPr>
            <a:r>
              <a:rPr lang="fr-FR" sz="2800" b="1" strike="noStrike">
                <a:solidFill>
                  <a:srgbClr val="0000FF"/>
                </a:solidFill>
                <a:latin typeface="Trebuchet MS"/>
                <a:ea typeface="Trebuchet MS"/>
                <a:cs typeface="Trebuchet MS"/>
                <a:sym typeface="Trebuchet MS"/>
              </a:rPr>
              <a:t>En diminuant le fatalisme, vous vous ouvrez à plus d'ambition !!!</a:t>
            </a:r>
            <a:endParaRPr sz="2800" b="0" strike="noStrike">
              <a:latin typeface="Arial"/>
              <a:ea typeface="Arial"/>
              <a:cs typeface="Arial"/>
              <a:sym typeface="Arial"/>
            </a:endParaRPr>
          </a:p>
        </p:txBody>
      </p:sp>
      <p:pic>
        <p:nvPicPr>
          <p:cNvPr id="403" name="Google Shape;403;p72"/>
          <p:cNvPicPr preferRelativeResize="0"/>
          <p:nvPr/>
        </p:nvPicPr>
        <p:blipFill rotWithShape="1">
          <a:blip r:embed="rId3">
            <a:alphaModFix/>
          </a:blip>
          <a:srcRect/>
          <a:stretch/>
        </p:blipFill>
        <p:spPr>
          <a:xfrm>
            <a:off x="3600000" y="4320000"/>
            <a:ext cx="2302200" cy="2285280"/>
          </a:xfrm>
          <a:prstGeom prst="rect">
            <a:avLst/>
          </a:prstGeom>
          <a:noFill/>
          <a:ln>
            <a:noFill/>
          </a:ln>
        </p:spPr>
      </p:pic>
      <p:sp>
        <p:nvSpPr>
          <p:cNvPr id="404" name="Google Shape;404;p72"/>
          <p:cNvSpPr/>
          <p:nvPr/>
        </p:nvSpPr>
        <p:spPr>
          <a:xfrm>
            <a:off x="-38880" y="-141120"/>
            <a:ext cx="9182520" cy="816120"/>
          </a:xfrm>
          <a:prstGeom prst="rect">
            <a:avLst/>
          </a:prstGeom>
          <a:solidFill>
            <a:srgbClr val="2DEDFF"/>
          </a:solidFill>
          <a:ln w="36000" cap="flat" cmpd="sng">
            <a:solidFill>
              <a:srgbClr val="2DEDFF"/>
            </a:solidFill>
            <a:prstDash val="solid"/>
            <a:round/>
            <a:headEnd type="none" w="sm" len="sm"/>
            <a:tailEnd type="none" w="sm" len="sm"/>
          </a:ln>
        </p:spPr>
        <p:txBody>
          <a:bodyPr spcFirstLastPara="1" wrap="square" lIns="16200" tIns="23750" rIns="16200" bIns="16200" anchor="ctr" anchorCtr="0">
            <a:noAutofit/>
          </a:bodyPr>
          <a:lstStyle/>
          <a:p>
            <a:pPr marL="0" marR="0" lvl="0" indent="0" algn="ctr" rtl="0">
              <a:lnSpc>
                <a:spcPct val="97000"/>
              </a:lnSpc>
              <a:spcBef>
                <a:spcPts val="0"/>
              </a:spcBef>
              <a:spcAft>
                <a:spcPts val="0"/>
              </a:spcAft>
              <a:buNone/>
            </a:pPr>
            <a:r>
              <a:rPr lang="fr-FR" sz="2800" b="1" strike="noStrike">
                <a:solidFill>
                  <a:srgbClr val="000000"/>
                </a:solidFill>
                <a:latin typeface="Trebuchet MS"/>
                <a:ea typeface="Trebuchet MS"/>
                <a:cs typeface="Trebuchet MS"/>
                <a:sym typeface="Trebuchet MS"/>
              </a:rPr>
              <a:t>Que peut-on en attendre en tant qu'élève </a:t>
            </a:r>
            <a:endParaRPr sz="2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2800" b="1" strike="noStrike">
                <a:solidFill>
                  <a:srgbClr val="000000"/>
                </a:solidFill>
                <a:latin typeface="Trebuchet MS"/>
                <a:ea typeface="Trebuchet MS"/>
                <a:cs typeface="Trebuchet MS"/>
                <a:sym typeface="Trebuchet MS"/>
              </a:rPr>
              <a:t>(</a:t>
            </a:r>
            <a:r>
              <a:rPr lang="fr-FR" sz="2200" b="1" strike="noStrike">
                <a:solidFill>
                  <a:srgbClr val="000000"/>
                </a:solidFill>
                <a:latin typeface="Trebuchet MS"/>
                <a:ea typeface="Trebuchet MS"/>
                <a:cs typeface="Trebuchet MS"/>
                <a:sym typeface="Trebuchet MS"/>
              </a:rPr>
              <a:t>de ces connaissances sur la plasticité neuronale</a:t>
            </a:r>
            <a:r>
              <a:rPr lang="fr-FR" sz="2800" b="1" strike="noStrike">
                <a:solidFill>
                  <a:srgbClr val="000000"/>
                </a:solidFill>
                <a:latin typeface="Trebuchet MS"/>
                <a:ea typeface="Trebuchet MS"/>
                <a:cs typeface="Trebuchet MS"/>
                <a:sym typeface="Trebuchet MS"/>
              </a:rPr>
              <a:t>) ?</a:t>
            </a:r>
            <a:endParaRPr sz="28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3"/>
          <p:cNvSpPr txBox="1"/>
          <p:nvPr/>
        </p:nvSpPr>
        <p:spPr>
          <a:xfrm>
            <a:off x="0" y="15840"/>
            <a:ext cx="9155160" cy="623160"/>
          </a:xfrm>
          <a:prstGeom prst="rect">
            <a:avLst/>
          </a:prstGeom>
          <a:solidFill>
            <a:srgbClr val="FF950E">
              <a:alpha val="50980"/>
            </a:srgbClr>
          </a:solidFill>
          <a:ln w="36000" cap="flat" cmpd="sng">
            <a:solidFill>
              <a:srgbClr val="000000"/>
            </a:solidFill>
            <a:prstDash val="solid"/>
            <a:round/>
            <a:headEnd type="none" w="sm" len="sm"/>
            <a:tailEnd type="none" w="sm" len="sm"/>
          </a:ln>
        </p:spPr>
        <p:txBody>
          <a:bodyPr spcFirstLastPara="1" wrap="square" lIns="16200" tIns="16200" rIns="16200" bIns="16200" anchor="t" anchorCtr="0">
            <a:noAutofit/>
          </a:bodyPr>
          <a:lstStyle/>
          <a:p>
            <a:pPr marL="0" marR="0" lvl="0" indent="0" algn="ctr" rtl="0">
              <a:lnSpc>
                <a:spcPct val="116000"/>
              </a:lnSpc>
              <a:spcBef>
                <a:spcPts val="0"/>
              </a:spcBef>
              <a:spcAft>
                <a:spcPts val="0"/>
              </a:spcAft>
              <a:buNone/>
            </a:pPr>
            <a:r>
              <a:rPr lang="fr-FR" sz="2400" b="1" strike="noStrike">
                <a:solidFill>
                  <a:srgbClr val="000000"/>
                </a:solidFill>
                <a:latin typeface="Comic Sans MS"/>
                <a:ea typeface="Comic Sans MS"/>
                <a:cs typeface="Comic Sans MS"/>
                <a:sym typeface="Comic Sans MS"/>
              </a:rPr>
              <a:t>Que peut-on en attendre en tant qu'élève ?</a:t>
            </a:r>
            <a:endParaRPr sz="2400" b="0" strike="noStrike">
              <a:solidFill>
                <a:srgbClr val="000000"/>
              </a:solidFill>
              <a:latin typeface="Calibri"/>
              <a:ea typeface="Calibri"/>
              <a:cs typeface="Calibri"/>
              <a:sym typeface="Calibri"/>
            </a:endParaRPr>
          </a:p>
        </p:txBody>
      </p:sp>
      <p:sp>
        <p:nvSpPr>
          <p:cNvPr id="411" name="Google Shape;411;p73"/>
          <p:cNvSpPr/>
          <p:nvPr/>
        </p:nvSpPr>
        <p:spPr>
          <a:xfrm>
            <a:off x="0" y="858600"/>
            <a:ext cx="8829720" cy="2093400"/>
          </a:xfrm>
          <a:prstGeom prst="rect">
            <a:avLst/>
          </a:prstGeom>
          <a:noFill/>
          <a:ln>
            <a:noFill/>
          </a:ln>
        </p:spPr>
        <p:txBody>
          <a:bodyPr spcFirstLastPara="1" wrap="square" lIns="0" tIns="0" rIns="0" bIns="0" anchor="ctr" anchorCtr="0">
            <a:noAutofit/>
          </a:bodyPr>
          <a:lstStyle/>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r>
              <a:rPr lang="fr-FR" sz="3200" b="1" strike="noStrike">
                <a:solidFill>
                  <a:srgbClr val="0000FF"/>
                </a:solidFill>
                <a:latin typeface="Trebuchet MS"/>
                <a:ea typeface="Trebuchet MS"/>
                <a:cs typeface="Trebuchet MS"/>
                <a:sym typeface="Trebuchet MS"/>
              </a:rPr>
              <a:t>2.</a:t>
            </a:r>
            <a:r>
              <a:rPr lang="fr-FR" sz="3200" b="0" strike="noStrike">
                <a:solidFill>
                  <a:srgbClr val="0000FF"/>
                </a:solidFill>
                <a:latin typeface="Trebuchet MS"/>
                <a:ea typeface="Trebuchet MS"/>
                <a:cs typeface="Trebuchet MS"/>
                <a:sym typeface="Trebuchet MS"/>
              </a:rPr>
              <a:t> une découverte d'une nouvelle partie de soi-même </a:t>
            </a:r>
            <a:endParaRPr sz="3200" b="0" strike="noStrike">
              <a:latin typeface="Arial"/>
              <a:ea typeface="Arial"/>
              <a:cs typeface="Arial"/>
              <a:sym typeface="Arial"/>
            </a:endParaRPr>
          </a:p>
          <a:p>
            <a:pPr marL="0" marR="0" lvl="0" indent="0" algn="just" rtl="0">
              <a:lnSpc>
                <a:spcPct val="97000"/>
              </a:lnSpc>
              <a:spcBef>
                <a:spcPts val="0"/>
              </a:spcBef>
              <a:spcAft>
                <a:spcPts val="0"/>
              </a:spcAft>
              <a:buNone/>
            </a:pPr>
            <a:r>
              <a:rPr lang="fr-FR" sz="3200" b="0" strike="noStrike">
                <a:solidFill>
                  <a:srgbClr val="0000FF"/>
                </a:solidFill>
                <a:latin typeface="Trebuchet MS"/>
                <a:ea typeface="Trebuchet MS"/>
                <a:cs typeface="Trebuchet MS"/>
                <a:sym typeface="Trebuchet MS"/>
              </a:rPr>
              <a:t>Donc on </a:t>
            </a:r>
            <a:r>
              <a:rPr lang="fr-FR" sz="3200" b="0" u="sng" strike="noStrike">
                <a:solidFill>
                  <a:srgbClr val="0000FF"/>
                </a:solidFill>
                <a:latin typeface="Trebuchet MS"/>
                <a:ea typeface="Trebuchet MS"/>
                <a:cs typeface="Trebuchet MS"/>
                <a:sym typeface="Trebuchet MS"/>
              </a:rPr>
              <a:t>découvre une </a:t>
            </a:r>
            <a:r>
              <a:rPr lang="fr-FR" sz="3200" b="1" u="sng" strike="noStrike">
                <a:solidFill>
                  <a:srgbClr val="0000FF"/>
                </a:solidFill>
                <a:latin typeface="Trebuchet MS"/>
                <a:ea typeface="Trebuchet MS"/>
                <a:cs typeface="Trebuchet MS"/>
                <a:sym typeface="Trebuchet MS"/>
              </a:rPr>
              <a:t>utilité à l'école</a:t>
            </a:r>
            <a:r>
              <a:rPr lang="fr-FR" sz="3200" b="0" strike="noStrike">
                <a:solidFill>
                  <a:srgbClr val="0000FF"/>
                </a:solidFill>
                <a:latin typeface="Trebuchet MS"/>
                <a:ea typeface="Trebuchet MS"/>
                <a:cs typeface="Trebuchet MS"/>
                <a:sym typeface="Trebuchet MS"/>
              </a:rPr>
              <a:t> (ce qu'on y apprend, ce qu'on y vit) </a:t>
            </a:r>
            <a:r>
              <a:rPr lang="fr-FR" sz="3200" b="1" u="sng" strike="noStrike">
                <a:solidFill>
                  <a:srgbClr val="0000FF"/>
                </a:solidFill>
                <a:latin typeface="Trebuchet MS"/>
                <a:ea typeface="Trebuchet MS"/>
                <a:cs typeface="Trebuchet MS"/>
                <a:sym typeface="Trebuchet MS"/>
              </a:rPr>
              <a:t>pour la vie hors l'école </a:t>
            </a:r>
            <a:r>
              <a:rPr lang="fr-FR" sz="3200" b="0" u="sng" strike="noStrike">
                <a:solidFill>
                  <a:srgbClr val="0000FF"/>
                </a:solidFill>
                <a:latin typeface="Trebuchet MS"/>
                <a:ea typeface="Trebuchet MS"/>
                <a:cs typeface="Trebuchet MS"/>
                <a:sym typeface="Trebuchet MS"/>
              </a:rPr>
              <a:t>...</a:t>
            </a:r>
            <a:endParaRPr sz="3200" b="0" strike="noStrike">
              <a:latin typeface="Arial"/>
              <a:ea typeface="Arial"/>
              <a:cs typeface="Arial"/>
              <a:sym typeface="Arial"/>
            </a:endParaRPr>
          </a:p>
          <a:p>
            <a:pPr marL="0" marR="0" lvl="0" indent="0" algn="just" rtl="0">
              <a:lnSpc>
                <a:spcPct val="145000"/>
              </a:lnSpc>
              <a:spcBef>
                <a:spcPts val="0"/>
              </a:spcBef>
              <a:spcAft>
                <a:spcPts val="0"/>
              </a:spcAft>
              <a:buNone/>
            </a:pPr>
            <a:r>
              <a:rPr lang="fr-FR" sz="3200" b="0" strike="noStrike">
                <a:solidFill>
                  <a:srgbClr val="0000FF"/>
                </a:solidFill>
                <a:latin typeface="Trebuchet MS"/>
                <a:ea typeface="Trebuchet MS"/>
                <a:cs typeface="Trebuchet MS"/>
                <a:sym typeface="Trebuchet MS"/>
              </a:rPr>
              <a:t>    + économie-optimisation des efforts comme sur cette image:</a:t>
            </a:r>
            <a:endParaRPr sz="3200" b="0" strike="noStrike">
              <a:latin typeface="Arial"/>
              <a:ea typeface="Arial"/>
              <a:cs typeface="Arial"/>
              <a:sym typeface="Arial"/>
            </a:endParaRPr>
          </a:p>
        </p:txBody>
      </p:sp>
      <p:sp>
        <p:nvSpPr>
          <p:cNvPr id="412" name="Google Shape;412;p73"/>
          <p:cNvSpPr/>
          <p:nvPr/>
        </p:nvSpPr>
        <p:spPr>
          <a:xfrm>
            <a:off x="-38880" y="-141120"/>
            <a:ext cx="9182520" cy="816120"/>
          </a:xfrm>
          <a:prstGeom prst="rect">
            <a:avLst/>
          </a:prstGeom>
          <a:solidFill>
            <a:srgbClr val="2DEDFF"/>
          </a:solidFill>
          <a:ln w="36000" cap="flat" cmpd="sng">
            <a:solidFill>
              <a:srgbClr val="2DEDFF"/>
            </a:solidFill>
            <a:prstDash val="solid"/>
            <a:round/>
            <a:headEnd type="none" w="sm" len="sm"/>
            <a:tailEnd type="none" w="sm" len="sm"/>
          </a:ln>
        </p:spPr>
        <p:txBody>
          <a:bodyPr spcFirstLastPara="1" wrap="square" lIns="16200" tIns="23750" rIns="16200" bIns="16200" anchor="ctr" anchorCtr="0">
            <a:noAutofit/>
          </a:bodyPr>
          <a:lstStyle/>
          <a:p>
            <a:pPr marL="0" marR="0" lvl="0" indent="0" algn="ctr" rtl="0">
              <a:lnSpc>
                <a:spcPct val="97000"/>
              </a:lnSpc>
              <a:spcBef>
                <a:spcPts val="0"/>
              </a:spcBef>
              <a:spcAft>
                <a:spcPts val="0"/>
              </a:spcAft>
              <a:buNone/>
            </a:pPr>
            <a:r>
              <a:rPr lang="fr-FR" sz="2800" b="1" strike="noStrike">
                <a:solidFill>
                  <a:srgbClr val="000000"/>
                </a:solidFill>
                <a:latin typeface="Trebuchet MS"/>
                <a:ea typeface="Trebuchet MS"/>
                <a:cs typeface="Trebuchet MS"/>
                <a:sym typeface="Trebuchet MS"/>
              </a:rPr>
              <a:t>Que peut-on en attendre en tant qu'élève </a:t>
            </a:r>
            <a:endParaRPr sz="2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2800" b="1" strike="noStrike">
                <a:solidFill>
                  <a:srgbClr val="000000"/>
                </a:solidFill>
                <a:latin typeface="Trebuchet MS"/>
                <a:ea typeface="Trebuchet MS"/>
                <a:cs typeface="Trebuchet MS"/>
                <a:sym typeface="Trebuchet MS"/>
              </a:rPr>
              <a:t>(</a:t>
            </a:r>
            <a:r>
              <a:rPr lang="fr-FR" sz="2200" b="1" strike="noStrike">
                <a:solidFill>
                  <a:srgbClr val="000000"/>
                </a:solidFill>
                <a:latin typeface="Trebuchet MS"/>
                <a:ea typeface="Trebuchet MS"/>
                <a:cs typeface="Trebuchet MS"/>
                <a:sym typeface="Trebuchet MS"/>
              </a:rPr>
              <a:t>de ces connaissances sur la plasticité neuronale</a:t>
            </a:r>
            <a:r>
              <a:rPr lang="fr-FR" sz="2800" b="1" strike="noStrike">
                <a:solidFill>
                  <a:srgbClr val="000000"/>
                </a:solidFill>
                <a:latin typeface="Trebuchet MS"/>
                <a:ea typeface="Trebuchet MS"/>
                <a:cs typeface="Trebuchet MS"/>
                <a:sym typeface="Trebuchet MS"/>
              </a:rPr>
              <a:t>) ?</a:t>
            </a:r>
            <a:endParaRPr sz="2800" b="0" strike="noStrike">
              <a:latin typeface="Arial"/>
              <a:ea typeface="Arial"/>
              <a:cs typeface="Arial"/>
              <a:sym typeface="Arial"/>
            </a:endParaRPr>
          </a:p>
        </p:txBody>
      </p:sp>
      <p:pic>
        <p:nvPicPr>
          <p:cNvPr id="413" name="Google Shape;413;p73"/>
          <p:cNvPicPr preferRelativeResize="0"/>
          <p:nvPr/>
        </p:nvPicPr>
        <p:blipFill rotWithShape="1">
          <a:blip r:embed="rId3">
            <a:alphaModFix/>
          </a:blip>
          <a:srcRect/>
          <a:stretch/>
        </p:blipFill>
        <p:spPr>
          <a:xfrm>
            <a:off x="2711160" y="4392000"/>
            <a:ext cx="2400840" cy="2401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4"/>
          <p:cNvSpPr txBox="1"/>
          <p:nvPr/>
        </p:nvSpPr>
        <p:spPr>
          <a:xfrm>
            <a:off x="-72000" y="-12600"/>
            <a:ext cx="9143640" cy="804600"/>
          </a:xfrm>
          <a:prstGeom prst="rect">
            <a:avLst/>
          </a:prstGeom>
          <a:solidFill>
            <a:srgbClr val="00FFFF"/>
          </a:solidFill>
          <a:ln w="9525" cap="flat" cmpd="sng">
            <a:solidFill>
              <a:srgbClr val="00FFFF"/>
            </a:solidFill>
            <a:prstDash val="solid"/>
            <a:round/>
            <a:headEnd type="none" w="sm" len="sm"/>
            <a:tailEnd type="none" w="sm" len="sm"/>
          </a:ln>
        </p:spPr>
        <p:txBody>
          <a:bodyPr spcFirstLastPara="1" wrap="square" lIns="16200" tIns="23750" rIns="16200" bIns="16200" anchor="t" anchorCtr="0">
            <a:noAutofit/>
          </a:bodyPr>
          <a:lstStyle/>
          <a:p>
            <a:pPr marL="0" marR="0" lvl="0" indent="0" algn="ctr" rtl="0">
              <a:spcBef>
                <a:spcPts val="0"/>
              </a:spcBef>
              <a:spcAft>
                <a:spcPts val="0"/>
              </a:spcAft>
              <a:buNone/>
            </a:pPr>
            <a:r>
              <a:rPr lang="fr-FR" sz="1800" b="1" strike="noStrike">
                <a:solidFill>
                  <a:srgbClr val="000000"/>
                </a:solidFill>
                <a:latin typeface="Calibri"/>
                <a:ea typeface="Calibri"/>
                <a:cs typeface="Calibri"/>
                <a:sym typeface="Calibri"/>
              </a:rPr>
              <a:t>       </a:t>
            </a:r>
            <a:r>
              <a:rPr lang="fr-FR" sz="3600" b="1" strike="noStrike">
                <a:solidFill>
                  <a:srgbClr val="000000"/>
                </a:solidFill>
                <a:latin typeface="Calibri"/>
                <a:ea typeface="Calibri"/>
                <a:cs typeface="Calibri"/>
                <a:sym typeface="Calibri"/>
              </a:rPr>
              <a:t> La plasticité cérébrale en images</a:t>
            </a:r>
            <a:endParaRPr sz="3600" b="0" strike="noStrike">
              <a:solidFill>
                <a:srgbClr val="000000"/>
              </a:solidFill>
              <a:latin typeface="Calibri"/>
              <a:ea typeface="Calibri"/>
              <a:cs typeface="Calibri"/>
              <a:sym typeface="Calibri"/>
            </a:endParaRPr>
          </a:p>
        </p:txBody>
      </p:sp>
      <p:sp>
        <p:nvSpPr>
          <p:cNvPr id="421" name="Google Shape;421;p74"/>
          <p:cNvSpPr txBox="1"/>
          <p:nvPr/>
        </p:nvSpPr>
        <p:spPr>
          <a:xfrm>
            <a:off x="936000" y="1800000"/>
            <a:ext cx="7632000" cy="34668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1800" b="0" strike="noStrike">
                <a:latin typeface="Arial"/>
                <a:ea typeface="Arial"/>
                <a:cs typeface="Arial"/>
                <a:sym typeface="Arial"/>
              </a:rPr>
              <a:t>Video 6</a:t>
            </a:r>
            <a:endParaRPr sz="1800" b="0" strike="noStrike">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5"/>
          <p:cNvSpPr txBox="1"/>
          <p:nvPr/>
        </p:nvSpPr>
        <p:spPr>
          <a:xfrm>
            <a:off x="456480" y="273600"/>
            <a:ext cx="8226360" cy="1143000"/>
          </a:xfrm>
          <a:prstGeom prst="rect">
            <a:avLst/>
          </a:prstGeom>
          <a:solidFill>
            <a:srgbClr val="00FFFF"/>
          </a:solidFill>
          <a:ln w="9525" cap="flat" cmpd="sng">
            <a:solidFill>
              <a:srgbClr val="00FFFF"/>
            </a:solidFill>
            <a:prstDash val="solid"/>
            <a:round/>
            <a:headEnd type="none" w="sm" len="sm"/>
            <a:tailEnd type="none" w="sm" len="sm"/>
          </a:ln>
        </p:spPr>
        <p:txBody>
          <a:bodyPr spcFirstLastPara="1" wrap="square" lIns="16200" tIns="23750" rIns="16200" bIns="16200" anchor="t" anchorCtr="0">
            <a:noAutofit/>
          </a:bodyPr>
          <a:lstStyle/>
          <a:p>
            <a:pPr marL="0" marR="0" lvl="0" indent="0" algn="ctr" rtl="0">
              <a:spcBef>
                <a:spcPts val="0"/>
              </a:spcBef>
              <a:spcAft>
                <a:spcPts val="0"/>
              </a:spcAft>
              <a:buNone/>
            </a:pPr>
            <a:r>
              <a:rPr lang="fr-FR" sz="1800" b="1" strike="noStrike">
                <a:solidFill>
                  <a:srgbClr val="000000"/>
                </a:solidFill>
                <a:latin typeface="Calibri"/>
                <a:ea typeface="Calibri"/>
                <a:cs typeface="Calibri"/>
                <a:sym typeface="Calibri"/>
              </a:rPr>
              <a:t>                                    </a:t>
            </a:r>
            <a:r>
              <a:rPr lang="fr-FR" sz="2200" b="1" strike="noStrike">
                <a:solidFill>
                  <a:srgbClr val="000000"/>
                </a:solidFill>
                <a:latin typeface="Calibri"/>
                <a:ea typeface="Calibri"/>
                <a:cs typeface="Calibri"/>
                <a:sym typeface="Calibri"/>
              </a:rPr>
              <a:t>Petite remarque sur la dernière image de la vidéo précédente</a:t>
            </a:r>
            <a:br>
              <a:rPr lang="fr-FR" sz="1800"/>
            </a:br>
            <a:r>
              <a:rPr lang="fr-FR" sz="1600" b="1" strike="noStrike">
                <a:solidFill>
                  <a:srgbClr val="000000"/>
                </a:solidFill>
                <a:latin typeface="Calibri"/>
                <a:ea typeface="Calibri"/>
                <a:cs typeface="Calibri"/>
                <a:sym typeface="Calibri"/>
              </a:rPr>
              <a:t>                                        </a:t>
            </a:r>
            <a:r>
              <a:rPr lang="fr-FR" sz="2800" b="1" strike="noStrike">
                <a:solidFill>
                  <a:srgbClr val="000000"/>
                </a:solidFill>
                <a:latin typeface="Calibri"/>
                <a:ea typeface="Calibri"/>
                <a:cs typeface="Calibri"/>
                <a:sym typeface="Calibri"/>
              </a:rPr>
              <a:t>Peut être une évidence pour vous.. ??</a:t>
            </a:r>
            <a:endParaRPr sz="2800" b="0" strike="noStrike">
              <a:solidFill>
                <a:srgbClr val="000000"/>
              </a:solidFill>
              <a:latin typeface="Calibri"/>
              <a:ea typeface="Calibri"/>
              <a:cs typeface="Calibri"/>
              <a:sym typeface="Calibri"/>
            </a:endParaRPr>
          </a:p>
        </p:txBody>
      </p:sp>
      <p:pic>
        <p:nvPicPr>
          <p:cNvPr id="429" name="Google Shape;429;p75"/>
          <p:cNvPicPr preferRelativeResize="0"/>
          <p:nvPr/>
        </p:nvPicPr>
        <p:blipFill rotWithShape="1">
          <a:blip r:embed="rId3">
            <a:alphaModFix/>
          </a:blip>
          <a:srcRect/>
          <a:stretch/>
        </p:blipFill>
        <p:spPr>
          <a:xfrm>
            <a:off x="144000" y="576000"/>
            <a:ext cx="2342160" cy="1728000"/>
          </a:xfrm>
          <a:prstGeom prst="rect">
            <a:avLst/>
          </a:prstGeom>
          <a:noFill/>
          <a:ln>
            <a:noFill/>
          </a:ln>
        </p:spPr>
      </p:pic>
      <p:sp>
        <p:nvSpPr>
          <p:cNvPr id="430" name="Google Shape;430;p75"/>
          <p:cNvSpPr txBox="1"/>
          <p:nvPr/>
        </p:nvSpPr>
        <p:spPr>
          <a:xfrm>
            <a:off x="330120" y="1987920"/>
            <a:ext cx="8568000" cy="449208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1800" b="0" strike="noStrike">
                <a:solidFill>
                  <a:srgbClr val="FF0000"/>
                </a:solidFill>
                <a:latin typeface="Arial"/>
                <a:ea typeface="Arial"/>
                <a:cs typeface="Arial"/>
                <a:sym typeface="Arial"/>
              </a:rPr>
              <a:t>.</a:t>
            </a:r>
            <a:endParaRPr sz="1800" b="0" strike="noStrike">
              <a:latin typeface="Arial"/>
              <a:ea typeface="Arial"/>
              <a:cs typeface="Arial"/>
              <a:sym typeface="Arial"/>
            </a:endParaRPr>
          </a:p>
        </p:txBody>
      </p:sp>
      <p:sp>
        <p:nvSpPr>
          <p:cNvPr id="431" name="Google Shape;431;p75"/>
          <p:cNvSpPr txBox="1"/>
          <p:nvPr/>
        </p:nvSpPr>
        <p:spPr>
          <a:xfrm>
            <a:off x="245880" y="1848960"/>
            <a:ext cx="8394120" cy="463104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2800" b="0" strike="noStrike">
                <a:solidFill>
                  <a:srgbClr val="000000"/>
                </a:solidFill>
                <a:latin typeface="Calibri"/>
                <a:ea typeface="Calibri"/>
                <a:cs typeface="Calibri"/>
                <a:sym typeface="Calibri"/>
              </a:rPr>
              <a:t> </a:t>
            </a:r>
            <a:endParaRPr sz="2800" b="0"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fr-FR" sz="2800" b="1" u="sng" strike="noStrike">
                <a:solidFill>
                  <a:srgbClr val="000000"/>
                </a:solidFill>
                <a:latin typeface="Calibri"/>
                <a:ea typeface="Calibri"/>
                <a:cs typeface="Calibri"/>
                <a:sym typeface="Calibri"/>
              </a:rPr>
              <a:t>L'apprentissage de</a:t>
            </a:r>
            <a:r>
              <a:rPr lang="fr-FR" sz="2800" b="1" strike="noStrike">
                <a:solidFill>
                  <a:srgbClr val="000000"/>
                </a:solidFill>
                <a:latin typeface="Calibri"/>
                <a:ea typeface="Calibri"/>
                <a:cs typeface="Calibri"/>
                <a:sym typeface="Calibri"/>
              </a:rPr>
              <a:t>     =      </a:t>
            </a:r>
            <a:r>
              <a:rPr lang="fr-FR" sz="2800" b="1" u="sng" strike="noStrike">
                <a:solidFill>
                  <a:srgbClr val="000000"/>
                </a:solidFill>
                <a:latin typeface="Calibri"/>
                <a:ea typeface="Calibri"/>
                <a:cs typeface="Calibri"/>
                <a:sym typeface="Calibri"/>
              </a:rPr>
              <a:t>des neurones se connectent</a:t>
            </a:r>
            <a:endParaRPr sz="2800" b="0"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fr-FR" sz="2800" b="1" u="sng" strike="noStrike">
                <a:solidFill>
                  <a:srgbClr val="000000"/>
                </a:solidFill>
                <a:latin typeface="Calibri"/>
                <a:ea typeface="Calibri"/>
                <a:cs typeface="Calibri"/>
                <a:sym typeface="Calibri"/>
              </a:rPr>
              <a:t>quelque chose</a:t>
            </a:r>
            <a:r>
              <a:rPr lang="fr-FR" sz="2800" b="1" strike="noStrike">
                <a:solidFill>
                  <a:srgbClr val="000000"/>
                </a:solidFill>
                <a:latin typeface="Calibri"/>
                <a:ea typeface="Calibri"/>
                <a:cs typeface="Calibri"/>
                <a:sym typeface="Calibri"/>
              </a:rPr>
              <a:t>                  </a:t>
            </a:r>
            <a:r>
              <a:rPr lang="fr-FR" sz="2800" b="1" u="sng" strike="noStrike">
                <a:solidFill>
                  <a:srgbClr val="000000"/>
                </a:solidFill>
                <a:latin typeface="Calibri"/>
                <a:ea typeface="Calibri"/>
                <a:cs typeface="Calibri"/>
                <a:sym typeface="Calibri"/>
              </a:rPr>
              <a:t>des chemins lumineux se créent</a:t>
            </a:r>
            <a:endParaRPr sz="2800" b="0" strike="noStrike">
              <a:solidFill>
                <a:srgbClr val="000000"/>
              </a:solidFill>
              <a:latin typeface="Calibri"/>
              <a:ea typeface="Calibri"/>
              <a:cs typeface="Calibri"/>
              <a:sym typeface="Calibri"/>
            </a:endParaRPr>
          </a:p>
          <a:p>
            <a:pPr marL="432000" marR="0" lvl="0" indent="-324000" algn="l" rtl="0">
              <a:spcBef>
                <a:spcPts val="0"/>
              </a:spcBef>
              <a:spcAft>
                <a:spcPts val="0"/>
              </a:spcAft>
              <a:buClr>
                <a:srgbClr val="000000"/>
              </a:buClr>
              <a:buSzPts val="1260"/>
              <a:buFont typeface="Noto Sans Symbols"/>
              <a:buChar char="●"/>
            </a:pPr>
            <a:r>
              <a:rPr lang="fr-FR" sz="2800" b="0" strike="noStrike">
                <a:solidFill>
                  <a:srgbClr val="000000"/>
                </a:solidFill>
                <a:latin typeface="Calibri"/>
                <a:ea typeface="Calibri"/>
                <a:cs typeface="Calibri"/>
                <a:sym typeface="Calibri"/>
              </a:rPr>
              <a:t>en première partie, on met volontairement le cerveau sur de bons rails c’est à dire </a:t>
            </a:r>
            <a:r>
              <a:rPr lang="fr-FR" sz="2800" b="1" u="sng" strike="noStrike">
                <a:solidFill>
                  <a:srgbClr val="000000"/>
                </a:solidFill>
                <a:latin typeface="Calibri"/>
                <a:ea typeface="Calibri"/>
                <a:cs typeface="Calibri"/>
                <a:sym typeface="Calibri"/>
              </a:rPr>
              <a:t>on l’oblige à faire des connexions entre les neurones</a:t>
            </a:r>
            <a:r>
              <a:rPr lang="fr-FR" sz="2800" b="0" strike="noStrike">
                <a:solidFill>
                  <a:srgbClr val="000000"/>
                </a:solidFill>
                <a:latin typeface="Calibri"/>
                <a:ea typeface="Calibri"/>
                <a:cs typeface="Calibri"/>
                <a:sym typeface="Calibri"/>
              </a:rPr>
              <a:t>, à suivre tel ou tel chemin comme dans une guirlande lumineuse... </a:t>
            </a:r>
            <a:endParaRPr sz="2800" b="0" strike="noStrike">
              <a:solidFill>
                <a:srgbClr val="000000"/>
              </a:solidFill>
              <a:latin typeface="Calibri"/>
              <a:ea typeface="Calibri"/>
              <a:cs typeface="Calibri"/>
              <a:sym typeface="Calibri"/>
            </a:endParaRPr>
          </a:p>
          <a:p>
            <a:pPr marL="432000" marR="0" lvl="0" indent="-324000" algn="l" rtl="0">
              <a:spcBef>
                <a:spcPts val="1417"/>
              </a:spcBef>
              <a:spcAft>
                <a:spcPts val="0"/>
              </a:spcAft>
              <a:buClr>
                <a:srgbClr val="000000"/>
              </a:buClr>
              <a:buSzPts val="1260"/>
              <a:buFont typeface="Noto Sans Symbols"/>
              <a:buChar char="●"/>
            </a:pPr>
            <a:r>
              <a:rPr lang="fr-FR" sz="2800" b="0" strike="noStrike">
                <a:solidFill>
                  <a:srgbClr val="000000"/>
                </a:solidFill>
                <a:latin typeface="Calibri"/>
                <a:ea typeface="Calibri"/>
                <a:cs typeface="Calibri"/>
                <a:sym typeface="Calibri"/>
              </a:rPr>
              <a:t>En deuxième partie : </a:t>
            </a:r>
            <a:r>
              <a:rPr lang="fr-FR" sz="2800" b="0" u="sng" strike="noStrike">
                <a:solidFill>
                  <a:srgbClr val="000000"/>
                </a:solidFill>
                <a:latin typeface="Calibri"/>
                <a:ea typeface="Calibri"/>
                <a:cs typeface="Calibri"/>
                <a:sym typeface="Calibri"/>
              </a:rPr>
              <a:t>il assure tout «seul» la suite …en retrouvant le chemin créé</a:t>
            </a:r>
            <a:r>
              <a:rPr lang="fr-FR" sz="2800" b="0" strike="noStrike">
                <a:solidFill>
                  <a:srgbClr val="000000"/>
                </a:solidFill>
                <a:latin typeface="Calibri"/>
                <a:ea typeface="Calibri"/>
                <a:cs typeface="Calibri"/>
                <a:sym typeface="Calibri"/>
              </a:rPr>
              <a:t> </a:t>
            </a:r>
            <a:r>
              <a:rPr lang="fr-FR" sz="2800" b="0" strike="noStrike">
                <a:solidFill>
                  <a:srgbClr val="FF0000"/>
                </a:solidFill>
                <a:latin typeface="Calibri"/>
                <a:ea typeface="Calibri"/>
                <a:cs typeface="Calibri"/>
                <a:sym typeface="Calibri"/>
              </a:rPr>
              <a:t>mais..... </a:t>
            </a:r>
            <a:endParaRPr sz="2800" b="0"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6"/>
          <p:cNvSpPr txBox="1"/>
          <p:nvPr/>
        </p:nvSpPr>
        <p:spPr>
          <a:xfrm>
            <a:off x="0" y="-15840"/>
            <a:ext cx="9143640" cy="303840"/>
          </a:xfrm>
          <a:prstGeom prst="rect">
            <a:avLst/>
          </a:prstGeom>
          <a:solidFill>
            <a:srgbClr val="00FFFF"/>
          </a:solidFill>
          <a:ln w="9525" cap="flat" cmpd="sng">
            <a:solidFill>
              <a:srgbClr val="00FFFF"/>
            </a:solidFill>
            <a:prstDash val="solid"/>
            <a:round/>
            <a:headEnd type="none" w="sm" len="sm"/>
            <a:tailEnd type="none" w="sm" len="sm"/>
          </a:ln>
        </p:spPr>
        <p:txBody>
          <a:bodyPr spcFirstLastPara="1" wrap="square" lIns="16200" tIns="23750" rIns="16200" bIns="16200" anchor="t" anchorCtr="0">
            <a:noAutofit/>
          </a:bodyPr>
          <a:lstStyle/>
          <a:p>
            <a:pPr marL="0" marR="0" lvl="0" indent="0" algn="ctr" rtl="0">
              <a:spcBef>
                <a:spcPts val="0"/>
              </a:spcBef>
              <a:spcAft>
                <a:spcPts val="0"/>
              </a:spcAft>
              <a:buNone/>
            </a:pPr>
            <a:r>
              <a:rPr lang="fr-FR" sz="1800" b="1" strike="noStrike">
                <a:solidFill>
                  <a:srgbClr val="000000"/>
                </a:solidFill>
                <a:latin typeface="Calibri"/>
                <a:ea typeface="Calibri"/>
                <a:cs typeface="Calibri"/>
                <a:sym typeface="Calibri"/>
              </a:rPr>
              <a:t>        </a:t>
            </a:r>
            <a:r>
              <a:rPr lang="fr-FR" sz="1600" b="1" strike="noStrike">
                <a:solidFill>
                  <a:srgbClr val="000000"/>
                </a:solidFill>
                <a:latin typeface="Calibri"/>
                <a:ea typeface="Calibri"/>
                <a:cs typeface="Calibri"/>
                <a:sym typeface="Calibri"/>
              </a:rPr>
              <a:t>Petite remarque sur la dernière image de la vidéo précédente</a:t>
            </a:r>
            <a:endParaRPr sz="1600" b="0" strike="noStrike">
              <a:solidFill>
                <a:srgbClr val="000000"/>
              </a:solidFill>
              <a:latin typeface="Calibri"/>
              <a:ea typeface="Calibri"/>
              <a:cs typeface="Calibri"/>
              <a:sym typeface="Calibri"/>
            </a:endParaRPr>
          </a:p>
        </p:txBody>
      </p:sp>
      <p:pic>
        <p:nvPicPr>
          <p:cNvPr id="439" name="Google Shape;439;p76"/>
          <p:cNvPicPr preferRelativeResize="0"/>
          <p:nvPr/>
        </p:nvPicPr>
        <p:blipFill rotWithShape="1">
          <a:blip r:embed="rId3">
            <a:alphaModFix/>
          </a:blip>
          <a:srcRect/>
          <a:stretch/>
        </p:blipFill>
        <p:spPr>
          <a:xfrm>
            <a:off x="5092920" y="4536000"/>
            <a:ext cx="2926800" cy="2160000"/>
          </a:xfrm>
          <a:prstGeom prst="rect">
            <a:avLst/>
          </a:prstGeom>
          <a:noFill/>
          <a:ln>
            <a:noFill/>
          </a:ln>
        </p:spPr>
      </p:pic>
      <p:sp>
        <p:nvSpPr>
          <p:cNvPr id="440" name="Google Shape;440;p76"/>
          <p:cNvSpPr txBox="1"/>
          <p:nvPr/>
        </p:nvSpPr>
        <p:spPr>
          <a:xfrm>
            <a:off x="288000" y="853200"/>
            <a:ext cx="8568000" cy="574452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2800" b="1" strike="noStrike">
                <a:solidFill>
                  <a:srgbClr val="FF0000"/>
                </a:solidFill>
                <a:latin typeface="Arial"/>
                <a:ea typeface="Arial"/>
                <a:cs typeface="Arial"/>
                <a:sym typeface="Arial"/>
              </a:rPr>
              <a:t>Mais….</a:t>
            </a:r>
            <a:r>
              <a:rPr lang="fr-FR" sz="2800" b="0" strike="noStrike">
                <a:latin typeface="Arial"/>
                <a:ea typeface="Arial"/>
                <a:cs typeface="Arial"/>
                <a:sym typeface="Arial"/>
              </a:rPr>
              <a:t> </a:t>
            </a:r>
            <a:r>
              <a:rPr lang="fr-FR" sz="2800" b="0" strike="noStrike">
                <a:solidFill>
                  <a:srgbClr val="000000"/>
                </a:solidFill>
                <a:latin typeface="Arial"/>
                <a:ea typeface="Arial"/>
                <a:cs typeface="Arial"/>
                <a:sym typeface="Arial"/>
              </a:rPr>
              <a:t>de </a:t>
            </a:r>
            <a:r>
              <a:rPr lang="fr-FR" sz="2800" b="1" strike="noStrike">
                <a:solidFill>
                  <a:srgbClr val="000000"/>
                </a:solidFill>
                <a:latin typeface="Arial"/>
                <a:ea typeface="Arial"/>
                <a:cs typeface="Arial"/>
                <a:sym typeface="Arial"/>
              </a:rPr>
              <a:t>nombreux élèves</a:t>
            </a:r>
            <a:r>
              <a:rPr lang="fr-FR" sz="2800" b="0" strike="noStrike">
                <a:solidFill>
                  <a:srgbClr val="000000"/>
                </a:solidFill>
                <a:latin typeface="Arial"/>
                <a:ea typeface="Arial"/>
                <a:cs typeface="Arial"/>
                <a:sym typeface="Arial"/>
              </a:rPr>
              <a:t> découvrent que :</a:t>
            </a:r>
            <a:endParaRPr sz="2800" b="0" strike="noStrike">
              <a:latin typeface="Arial"/>
              <a:ea typeface="Arial"/>
              <a:cs typeface="Arial"/>
              <a:sym typeface="Arial"/>
            </a:endParaRPr>
          </a:p>
          <a:p>
            <a:pPr marL="0" marR="0" lvl="0" indent="0" algn="l" rtl="0">
              <a:spcBef>
                <a:spcPts val="0"/>
              </a:spcBef>
              <a:spcAft>
                <a:spcPts val="0"/>
              </a:spcAft>
              <a:buNone/>
            </a:pPr>
            <a:endParaRPr sz="2800" b="0" strike="noStrike">
              <a:latin typeface="Arial"/>
              <a:ea typeface="Arial"/>
              <a:cs typeface="Arial"/>
              <a:sym typeface="Arial"/>
            </a:endParaRPr>
          </a:p>
          <a:p>
            <a:pPr marL="0" marR="0" lvl="0" indent="0" algn="l" rtl="0">
              <a:spcBef>
                <a:spcPts val="0"/>
              </a:spcBef>
              <a:spcAft>
                <a:spcPts val="0"/>
              </a:spcAft>
              <a:buNone/>
            </a:pPr>
            <a:r>
              <a:rPr lang="fr-FR" sz="2800" b="0" strike="noStrike">
                <a:latin typeface="Arial"/>
                <a:ea typeface="Arial"/>
                <a:cs typeface="Arial"/>
                <a:sym typeface="Arial"/>
              </a:rPr>
              <a:t> </a:t>
            </a:r>
            <a:r>
              <a:rPr lang="fr-FR" sz="2800" b="1" strike="noStrike">
                <a:solidFill>
                  <a:srgbClr val="FF0000"/>
                </a:solidFill>
                <a:latin typeface="Arial"/>
                <a:ea typeface="Arial"/>
                <a:cs typeface="Arial"/>
                <a:sym typeface="Arial"/>
              </a:rPr>
              <a:t>l</a:t>
            </a:r>
            <a:r>
              <a:rPr lang="fr-FR" sz="2800" b="1" u="sng" strike="noStrike">
                <a:solidFill>
                  <a:srgbClr val="FF0000"/>
                </a:solidFill>
                <a:latin typeface="Arial"/>
                <a:ea typeface="Arial"/>
                <a:cs typeface="Arial"/>
                <a:sym typeface="Arial"/>
              </a:rPr>
              <a:t>orsque l’on cesse de se servir de quelque chose</a:t>
            </a:r>
            <a:r>
              <a:rPr lang="fr-FR" sz="2800" b="0" strike="noStrike">
                <a:latin typeface="Arial"/>
                <a:ea typeface="Arial"/>
                <a:cs typeface="Arial"/>
                <a:sym typeface="Arial"/>
              </a:rPr>
              <a:t>  </a:t>
            </a:r>
            <a:r>
              <a:rPr lang="fr-FR" sz="2800" b="1" u="sng" strike="noStrike">
                <a:solidFill>
                  <a:srgbClr val="FF0000"/>
                </a:solidFill>
                <a:latin typeface="Arial"/>
                <a:ea typeface="Arial"/>
                <a:cs typeface="Arial"/>
                <a:sym typeface="Arial"/>
              </a:rPr>
              <a:t>des neurones se déconnectent avec la même facilité ! </a:t>
            </a:r>
            <a:r>
              <a:rPr lang="fr-FR" sz="2800" b="0" strike="noStrike">
                <a:solidFill>
                  <a:srgbClr val="000000"/>
                </a:solidFill>
                <a:latin typeface="Arial"/>
                <a:ea typeface="Arial"/>
                <a:cs typeface="Arial"/>
                <a:sym typeface="Arial"/>
              </a:rPr>
              <a:t>Comme une prise électrique que l'on décroche…. </a:t>
            </a:r>
            <a:r>
              <a:rPr lang="fr-FR" sz="2800" b="1" strike="noStrike">
                <a:solidFill>
                  <a:srgbClr val="000000"/>
                </a:solidFill>
                <a:latin typeface="Arial"/>
                <a:ea typeface="Arial"/>
                <a:cs typeface="Arial"/>
                <a:sym typeface="Arial"/>
              </a:rPr>
              <a:t> </a:t>
            </a:r>
            <a:endParaRPr sz="2800" b="0" strike="noStrike">
              <a:latin typeface="Arial"/>
              <a:ea typeface="Arial"/>
              <a:cs typeface="Arial"/>
              <a:sym typeface="Arial"/>
            </a:endParaRPr>
          </a:p>
          <a:p>
            <a:pPr marL="0" marR="0" lvl="0" indent="0" algn="l" rtl="0">
              <a:spcBef>
                <a:spcPts val="0"/>
              </a:spcBef>
              <a:spcAft>
                <a:spcPts val="0"/>
              </a:spcAft>
              <a:buNone/>
            </a:pPr>
            <a:r>
              <a:rPr lang="fr-FR" sz="2800" b="1" strike="noStrike">
                <a:latin typeface="Arial"/>
                <a:ea typeface="Arial"/>
                <a:cs typeface="Arial"/>
                <a:sym typeface="Arial"/>
              </a:rPr>
              <a:t>(prise décrochée = neurones déconnectés</a:t>
            </a:r>
            <a:endParaRPr sz="2800" b="0" strike="noStrike">
              <a:latin typeface="Arial"/>
              <a:ea typeface="Arial"/>
              <a:cs typeface="Arial"/>
              <a:sym typeface="Arial"/>
            </a:endParaRPr>
          </a:p>
          <a:p>
            <a:pPr marL="0" marR="0" lvl="0" indent="0" algn="l" rtl="0">
              <a:spcBef>
                <a:spcPts val="0"/>
              </a:spcBef>
              <a:spcAft>
                <a:spcPts val="0"/>
              </a:spcAft>
              <a:buNone/>
            </a:pPr>
            <a:r>
              <a:rPr lang="fr-FR" sz="2800" b="1" strike="noStrike">
                <a:latin typeface="Arial"/>
                <a:ea typeface="Arial"/>
                <a:cs typeface="Arial"/>
                <a:sym typeface="Arial"/>
              </a:rPr>
              <a:t>                              = cas  exos non faits, </a:t>
            </a:r>
            <a:endParaRPr sz="2800" b="0" strike="noStrike">
              <a:latin typeface="Arial"/>
              <a:ea typeface="Arial"/>
              <a:cs typeface="Arial"/>
              <a:sym typeface="Arial"/>
            </a:endParaRPr>
          </a:p>
          <a:p>
            <a:pPr marL="0" marR="0" lvl="0" indent="0" algn="l" rtl="0">
              <a:spcBef>
                <a:spcPts val="0"/>
              </a:spcBef>
              <a:spcAft>
                <a:spcPts val="0"/>
              </a:spcAft>
              <a:buNone/>
            </a:pPr>
            <a:r>
              <a:rPr lang="fr-FR" sz="2800" b="1" strike="noStrike">
                <a:latin typeface="Arial"/>
                <a:ea typeface="Arial"/>
                <a:cs typeface="Arial"/>
                <a:sym typeface="Arial"/>
              </a:rPr>
              <a:t>                              = cas révisions pas faites</a:t>
            </a:r>
            <a:endParaRPr sz="2800" b="0" strike="noStrike">
              <a:latin typeface="Arial"/>
              <a:ea typeface="Arial"/>
              <a:cs typeface="Arial"/>
              <a:sym typeface="Arial"/>
            </a:endParaRPr>
          </a:p>
          <a:p>
            <a:pPr marL="0" marR="0" lvl="0" indent="0" algn="l" rtl="0">
              <a:spcBef>
                <a:spcPts val="0"/>
              </a:spcBef>
              <a:spcAft>
                <a:spcPts val="0"/>
              </a:spcAft>
              <a:buNone/>
            </a:pPr>
            <a:endParaRPr sz="2800" b="0" strike="noStrike">
              <a:latin typeface="Arial"/>
              <a:ea typeface="Arial"/>
              <a:cs typeface="Arial"/>
              <a:sym typeface="Arial"/>
            </a:endParaRPr>
          </a:p>
          <a:p>
            <a:pPr marL="0" marR="0" lvl="0" indent="0" algn="l" rtl="0">
              <a:spcBef>
                <a:spcPts val="0"/>
              </a:spcBef>
              <a:spcAft>
                <a:spcPts val="0"/>
              </a:spcAft>
              <a:buNone/>
            </a:pPr>
            <a:r>
              <a:rPr lang="fr-FR" sz="2800" b="1" strike="noStrike">
                <a:solidFill>
                  <a:srgbClr val="FF0000"/>
                </a:solidFill>
                <a:latin typeface="Arial"/>
                <a:ea typeface="Arial"/>
                <a:cs typeface="Arial"/>
                <a:sym typeface="Arial"/>
              </a:rPr>
              <a:t>Le cerveau passe autant de</a:t>
            </a:r>
            <a:endParaRPr sz="2800" b="0" strike="noStrike">
              <a:latin typeface="Arial"/>
              <a:ea typeface="Arial"/>
              <a:cs typeface="Arial"/>
              <a:sym typeface="Arial"/>
            </a:endParaRPr>
          </a:p>
          <a:p>
            <a:pPr marL="0" marR="0" lvl="0" indent="0" algn="l" rtl="0">
              <a:spcBef>
                <a:spcPts val="0"/>
              </a:spcBef>
              <a:spcAft>
                <a:spcPts val="0"/>
              </a:spcAft>
              <a:buNone/>
            </a:pPr>
            <a:r>
              <a:rPr lang="fr-FR" sz="2800" b="1" strike="noStrike">
                <a:solidFill>
                  <a:srgbClr val="FF0000"/>
                </a:solidFill>
                <a:latin typeface="Arial"/>
                <a:ea typeface="Arial"/>
                <a:cs typeface="Arial"/>
                <a:sym typeface="Arial"/>
              </a:rPr>
              <a:t> temps à effacer </a:t>
            </a:r>
            <a:endParaRPr sz="2800" b="0" strike="noStrike">
              <a:latin typeface="Arial"/>
              <a:ea typeface="Arial"/>
              <a:cs typeface="Arial"/>
              <a:sym typeface="Arial"/>
            </a:endParaRPr>
          </a:p>
          <a:p>
            <a:pPr marL="0" marR="0" lvl="0" indent="0" algn="l" rtl="0">
              <a:spcBef>
                <a:spcPts val="0"/>
              </a:spcBef>
              <a:spcAft>
                <a:spcPts val="0"/>
              </a:spcAft>
              <a:buNone/>
            </a:pPr>
            <a:r>
              <a:rPr lang="fr-FR" sz="2800" b="1" strike="noStrike">
                <a:solidFill>
                  <a:srgbClr val="FF0000"/>
                </a:solidFill>
                <a:latin typeface="Arial"/>
                <a:ea typeface="Arial"/>
                <a:cs typeface="Arial"/>
                <a:sym typeface="Arial"/>
              </a:rPr>
              <a:t>qu’à enregistrer.</a:t>
            </a:r>
            <a:r>
              <a:rPr lang="fr-FR" sz="2800" b="0" strike="noStrike">
                <a:latin typeface="Arial"/>
                <a:ea typeface="Arial"/>
                <a:cs typeface="Arial"/>
                <a:sym typeface="Arial"/>
              </a:rPr>
              <a:t> </a:t>
            </a:r>
            <a:endParaRPr sz="2800" b="0" strike="noStrike">
              <a:latin typeface="Arial"/>
              <a:ea typeface="Arial"/>
              <a:cs typeface="Arial"/>
              <a:sym typeface="Arial"/>
            </a:endParaRPr>
          </a:p>
          <a:p>
            <a:pPr marL="0" marR="0" lvl="0" indent="0" algn="l" rtl="0">
              <a:spcBef>
                <a:spcPts val="0"/>
              </a:spcBef>
              <a:spcAft>
                <a:spcPts val="0"/>
              </a:spcAft>
              <a:buNone/>
            </a:pPr>
            <a:r>
              <a:rPr lang="fr-FR" sz="2800" b="0" strike="noStrike">
                <a:latin typeface="Arial"/>
                <a:ea typeface="Arial"/>
                <a:cs typeface="Arial"/>
                <a:sym typeface="Arial"/>
              </a:rPr>
              <a:t>Donc méfiance</a:t>
            </a:r>
            <a:r>
              <a:rPr lang="fr-FR" sz="1800" b="0" strike="noStrike">
                <a:latin typeface="Arial"/>
                <a:ea typeface="Arial"/>
                <a:cs typeface="Arial"/>
                <a:sym typeface="Arial"/>
              </a:rPr>
              <a:t> ...</a:t>
            </a:r>
            <a:endParaRPr sz="1800" b="0" strike="noStrike">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7"/>
          <p:cNvSpPr txBox="1"/>
          <p:nvPr/>
        </p:nvSpPr>
        <p:spPr>
          <a:xfrm>
            <a:off x="2664000" y="1284480"/>
            <a:ext cx="5760000" cy="659520"/>
          </a:xfrm>
          <a:prstGeom prst="rect">
            <a:avLst/>
          </a:prstGeom>
          <a:solidFill>
            <a:srgbClr val="FF00FF">
              <a:alpha val="89803"/>
            </a:srgbClr>
          </a:solidFill>
          <a:ln w="36000" cap="flat" cmpd="sng">
            <a:solidFill>
              <a:srgbClr val="000000"/>
            </a:solidFill>
            <a:prstDash val="solid"/>
            <a:round/>
            <a:headEnd type="none" w="sm" len="sm"/>
            <a:tailEnd type="none" w="sm" len="sm"/>
          </a:ln>
        </p:spPr>
        <p:txBody>
          <a:bodyPr spcFirstLastPara="1" wrap="square" lIns="16200" tIns="36350" rIns="16200" bIns="16200" anchor="ctr" anchorCtr="0">
            <a:noAutofit/>
          </a:bodyPr>
          <a:lstStyle/>
          <a:p>
            <a:pPr marL="0" marR="0" lvl="0" indent="0" algn="ctr" rtl="0">
              <a:spcBef>
                <a:spcPts val="0"/>
              </a:spcBef>
              <a:spcAft>
                <a:spcPts val="0"/>
              </a:spcAft>
              <a:buNone/>
            </a:pPr>
            <a:r>
              <a:rPr lang="fr-FR" sz="2400" b="0" strike="noStrike">
                <a:solidFill>
                  <a:srgbClr val="000000"/>
                </a:solidFill>
                <a:latin typeface="Calibri"/>
                <a:ea typeface="Calibri"/>
                <a:cs typeface="Calibri"/>
                <a:sym typeface="Calibri"/>
              </a:rPr>
              <a:t>Diapo au bord rose = </a:t>
            </a:r>
            <a:r>
              <a:rPr lang="fr-FR" sz="2400" b="1" strike="noStrike">
                <a:solidFill>
                  <a:srgbClr val="000000"/>
                </a:solidFill>
                <a:latin typeface="Calibri"/>
                <a:ea typeface="Calibri"/>
                <a:cs typeface="Calibri"/>
                <a:sym typeface="Calibri"/>
              </a:rPr>
              <a:t>Bases de neurosciences</a:t>
            </a:r>
            <a:r>
              <a:rPr lang="fr-FR" sz="4400" b="0" strike="noStrike">
                <a:solidFill>
                  <a:srgbClr val="3366FF"/>
                </a:solidFill>
                <a:latin typeface="Calibri"/>
                <a:ea typeface="Calibri"/>
                <a:cs typeface="Calibri"/>
                <a:sym typeface="Calibri"/>
              </a:rPr>
              <a:t> </a:t>
            </a:r>
            <a:endParaRPr sz="4400" b="0" strike="noStrike">
              <a:solidFill>
                <a:srgbClr val="000000"/>
              </a:solidFill>
              <a:latin typeface="Calibri"/>
              <a:ea typeface="Calibri"/>
              <a:cs typeface="Calibri"/>
              <a:sym typeface="Calibri"/>
            </a:endParaRPr>
          </a:p>
        </p:txBody>
      </p:sp>
      <p:sp>
        <p:nvSpPr>
          <p:cNvPr id="447" name="Google Shape;447;p77"/>
          <p:cNvSpPr/>
          <p:nvPr/>
        </p:nvSpPr>
        <p:spPr>
          <a:xfrm>
            <a:off x="2664000" y="2199240"/>
            <a:ext cx="5751360" cy="680760"/>
          </a:xfrm>
          <a:prstGeom prst="rect">
            <a:avLst/>
          </a:prstGeom>
          <a:solidFill>
            <a:srgbClr val="FFFF00">
              <a:alpha val="89803"/>
            </a:srgbClr>
          </a:solidFill>
          <a:ln w="36000" cap="flat" cmpd="sng">
            <a:solidFill>
              <a:srgbClr val="000000"/>
            </a:solidFill>
            <a:prstDash val="solid"/>
            <a:round/>
            <a:headEnd type="none" w="sm" len="sm"/>
            <a:tailEnd type="none" w="sm" len="sm"/>
          </a:ln>
        </p:spPr>
        <p:txBody>
          <a:bodyPr spcFirstLastPara="1" wrap="square" lIns="16200" tIns="36350" rIns="16200" bIns="16200" anchor="ctr" anchorCtr="0">
            <a:noAutofit/>
          </a:bodyPr>
          <a:lstStyle/>
          <a:p>
            <a:pPr marL="0" marR="0" lvl="0" indent="0" algn="ctr" rtl="0">
              <a:spcBef>
                <a:spcPts val="0"/>
              </a:spcBef>
              <a:spcAft>
                <a:spcPts val="0"/>
              </a:spcAft>
              <a:buNone/>
            </a:pPr>
            <a:r>
              <a:rPr lang="fr-FR" sz="2600" b="0" strike="noStrike">
                <a:solidFill>
                  <a:srgbClr val="000000"/>
                </a:solidFill>
                <a:latin typeface="Calibri"/>
                <a:ea typeface="Calibri"/>
                <a:cs typeface="Calibri"/>
                <a:sym typeface="Calibri"/>
              </a:rPr>
              <a:t> Diapo au bord jaune=</a:t>
            </a:r>
            <a:r>
              <a:rPr lang="fr-FR" sz="2200" b="1" strike="noStrike">
                <a:solidFill>
                  <a:srgbClr val="000000"/>
                </a:solidFill>
                <a:latin typeface="Trebuchet MS"/>
                <a:ea typeface="Trebuchet MS"/>
                <a:cs typeface="Trebuchet MS"/>
                <a:sym typeface="Trebuchet MS"/>
              </a:rPr>
              <a:t> Astuces ou conseils concrets en accord avec ces bases</a:t>
            </a:r>
            <a:endParaRPr sz="2200" b="0" strike="noStrike">
              <a:latin typeface="Arial"/>
              <a:ea typeface="Arial"/>
              <a:cs typeface="Arial"/>
              <a:sym typeface="Arial"/>
            </a:endParaRPr>
          </a:p>
        </p:txBody>
      </p:sp>
      <p:sp>
        <p:nvSpPr>
          <p:cNvPr id="448" name="Google Shape;448;p77"/>
          <p:cNvSpPr/>
          <p:nvPr/>
        </p:nvSpPr>
        <p:spPr>
          <a:xfrm>
            <a:off x="5145120" y="1901160"/>
            <a:ext cx="3740760" cy="690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9" name="Google Shape;449;p77"/>
          <p:cNvPicPr preferRelativeResize="0"/>
          <p:nvPr/>
        </p:nvPicPr>
        <p:blipFill rotWithShape="1">
          <a:blip r:embed="rId3">
            <a:alphaModFix/>
          </a:blip>
          <a:srcRect/>
          <a:stretch/>
        </p:blipFill>
        <p:spPr>
          <a:xfrm>
            <a:off x="272520" y="1080000"/>
            <a:ext cx="1959480" cy="1959840"/>
          </a:xfrm>
          <a:prstGeom prst="rect">
            <a:avLst/>
          </a:prstGeom>
          <a:noFill/>
          <a:ln>
            <a:noFill/>
          </a:ln>
        </p:spPr>
      </p:pic>
      <p:sp>
        <p:nvSpPr>
          <p:cNvPr id="450" name="Google Shape;450;p77"/>
          <p:cNvSpPr/>
          <p:nvPr/>
        </p:nvSpPr>
        <p:spPr>
          <a:xfrm>
            <a:off x="0" y="15840"/>
            <a:ext cx="9155160" cy="623160"/>
          </a:xfrm>
          <a:prstGeom prst="rect">
            <a:avLst/>
          </a:prstGeom>
          <a:solidFill>
            <a:srgbClr val="9966CC"/>
          </a:solidFill>
          <a:ln w="36000" cap="flat" cmpd="sng">
            <a:solidFill>
              <a:srgbClr val="000000"/>
            </a:solidFill>
            <a:prstDash val="solid"/>
            <a:round/>
            <a:headEnd type="none" w="sm" len="sm"/>
            <a:tailEnd type="none" w="sm" len="sm"/>
          </a:ln>
        </p:spPr>
        <p:txBody>
          <a:bodyPr spcFirstLastPara="1" wrap="square" lIns="16200" tIns="16200" rIns="16200" bIns="16200" anchor="ctr" anchorCtr="0">
            <a:noAutofit/>
          </a:bodyPr>
          <a:lstStyle/>
          <a:p>
            <a:pPr marL="0" marR="0" lvl="0" indent="0" algn="ctr" rtl="0">
              <a:lnSpc>
                <a:spcPct val="116000"/>
              </a:lnSpc>
              <a:spcBef>
                <a:spcPts val="0"/>
              </a:spcBef>
              <a:spcAft>
                <a:spcPts val="0"/>
              </a:spcAft>
              <a:buNone/>
            </a:pPr>
            <a:r>
              <a:rPr lang="fr-FR" sz="2900" b="1" strike="noStrike">
                <a:solidFill>
                  <a:srgbClr val="000000"/>
                </a:solidFill>
                <a:latin typeface="Comic Sans MS"/>
                <a:ea typeface="Comic Sans MS"/>
                <a:cs typeface="Comic Sans MS"/>
                <a:sym typeface="Comic Sans MS"/>
              </a:rPr>
              <a:t> </a:t>
            </a:r>
            <a:endParaRPr sz="2900" b="0" strike="noStrike">
              <a:latin typeface="Arial"/>
              <a:ea typeface="Arial"/>
              <a:cs typeface="Arial"/>
              <a:sym typeface="Arial"/>
            </a:endParaRPr>
          </a:p>
        </p:txBody>
      </p:sp>
      <p:sp>
        <p:nvSpPr>
          <p:cNvPr id="451" name="Google Shape;451;p77"/>
          <p:cNvSpPr/>
          <p:nvPr/>
        </p:nvSpPr>
        <p:spPr>
          <a:xfrm>
            <a:off x="0" y="17280"/>
            <a:ext cx="9155160" cy="918720"/>
          </a:xfrm>
          <a:prstGeom prst="rect">
            <a:avLst/>
          </a:prstGeom>
          <a:solidFill>
            <a:srgbClr val="E6E6FF"/>
          </a:solidFill>
          <a:ln w="36000" cap="flat" cmpd="sng">
            <a:solidFill>
              <a:srgbClr val="FF950E"/>
            </a:solidFill>
            <a:prstDash val="solid"/>
            <a:round/>
            <a:headEnd type="none" w="sm" len="sm"/>
            <a:tailEnd type="none" w="sm" len="sm"/>
          </a:ln>
        </p:spPr>
        <p:txBody>
          <a:bodyPr spcFirstLastPara="1" wrap="square" lIns="16200" tIns="24475" rIns="16200" bIns="16200" anchor="ctr" anchorCtr="0">
            <a:noAutofit/>
          </a:bodyPr>
          <a:lstStyle/>
          <a:p>
            <a:pPr marL="0" marR="0" lvl="0" indent="0" algn="ctr" rtl="0">
              <a:lnSpc>
                <a:spcPct val="97000"/>
              </a:lnSpc>
              <a:spcBef>
                <a:spcPts val="0"/>
              </a:spcBef>
              <a:spcAft>
                <a:spcPts val="0"/>
              </a:spcAft>
              <a:buNone/>
            </a:pPr>
            <a:r>
              <a:rPr lang="fr-FR" sz="2200" b="1" strike="noStrike">
                <a:solidFill>
                  <a:srgbClr val="000000"/>
                </a:solidFill>
                <a:latin typeface="Trebuchet MS"/>
                <a:ea typeface="Trebuchet MS"/>
                <a:cs typeface="Trebuchet MS"/>
                <a:sym typeface="Trebuchet MS"/>
              </a:rPr>
              <a:t>Fort de tout ce qu'on vient d'apprendre sur le fonctionnement du cerveau….qu'est ce qu'on fait maintenant ??!!  On y va ...Quelle est cette méthode ?</a:t>
            </a:r>
            <a:endParaRPr sz="2200" b="0" strike="noStrike">
              <a:latin typeface="Arial"/>
              <a:ea typeface="Arial"/>
              <a:cs typeface="Arial"/>
              <a:sym typeface="Arial"/>
            </a:endParaRPr>
          </a:p>
        </p:txBody>
      </p:sp>
      <p:sp>
        <p:nvSpPr>
          <p:cNvPr id="452" name="Google Shape;452;p77"/>
          <p:cNvSpPr/>
          <p:nvPr/>
        </p:nvSpPr>
        <p:spPr>
          <a:xfrm>
            <a:off x="216000" y="3312000"/>
            <a:ext cx="5532120" cy="1879200"/>
          </a:xfrm>
          <a:prstGeom prst="rect">
            <a:avLst/>
          </a:prstGeom>
          <a:noFill/>
          <a:ln>
            <a:noFill/>
          </a:ln>
        </p:spPr>
        <p:txBody>
          <a:bodyPr spcFirstLastPara="1" wrap="square" lIns="0" tIns="6825" rIns="0" bIns="0" anchor="ctr" anchorCtr="0">
            <a:noAutofit/>
          </a:bodyPr>
          <a:lstStyle/>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l" rtl="0">
              <a:lnSpc>
                <a:spcPct val="97000"/>
              </a:lnSpc>
              <a:spcBef>
                <a:spcPts val="0"/>
              </a:spcBef>
              <a:spcAft>
                <a:spcPts val="0"/>
              </a:spcAft>
              <a:buNone/>
            </a:pPr>
            <a:endParaRPr sz="1800" b="0" strike="noStrike">
              <a:latin typeface="Arial"/>
              <a:ea typeface="Arial"/>
              <a:cs typeface="Arial"/>
              <a:sym typeface="Arial"/>
            </a:endParaRPr>
          </a:p>
        </p:txBody>
      </p:sp>
      <p:sp>
        <p:nvSpPr>
          <p:cNvPr id="453" name="Google Shape;453;p77"/>
          <p:cNvSpPr/>
          <p:nvPr/>
        </p:nvSpPr>
        <p:spPr>
          <a:xfrm>
            <a:off x="303840" y="5989680"/>
            <a:ext cx="54630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8"/>
          <p:cNvSpPr txBox="1"/>
          <p:nvPr/>
        </p:nvSpPr>
        <p:spPr>
          <a:xfrm>
            <a:off x="2664000" y="1284480"/>
            <a:ext cx="5760000" cy="659520"/>
          </a:xfrm>
          <a:prstGeom prst="rect">
            <a:avLst/>
          </a:prstGeom>
          <a:solidFill>
            <a:srgbClr val="FF00FF">
              <a:alpha val="89803"/>
            </a:srgbClr>
          </a:solidFill>
          <a:ln w="36000" cap="flat" cmpd="sng">
            <a:solidFill>
              <a:srgbClr val="000000"/>
            </a:solidFill>
            <a:prstDash val="solid"/>
            <a:round/>
            <a:headEnd type="none" w="sm" len="sm"/>
            <a:tailEnd type="none" w="sm" len="sm"/>
          </a:ln>
        </p:spPr>
        <p:txBody>
          <a:bodyPr spcFirstLastPara="1" wrap="square" lIns="16200" tIns="36350" rIns="16200" bIns="16200" anchor="ctr" anchorCtr="0">
            <a:noAutofit/>
          </a:bodyPr>
          <a:lstStyle/>
          <a:p>
            <a:pPr marL="0" marR="0" lvl="0" indent="0" algn="ctr" rtl="0">
              <a:spcBef>
                <a:spcPts val="0"/>
              </a:spcBef>
              <a:spcAft>
                <a:spcPts val="0"/>
              </a:spcAft>
              <a:buNone/>
            </a:pPr>
            <a:r>
              <a:rPr lang="fr-FR" sz="2400" b="0" strike="noStrike">
                <a:solidFill>
                  <a:srgbClr val="000000"/>
                </a:solidFill>
                <a:latin typeface="Calibri"/>
                <a:ea typeface="Calibri"/>
                <a:cs typeface="Calibri"/>
                <a:sym typeface="Calibri"/>
              </a:rPr>
              <a:t>Diapo au bord rose = </a:t>
            </a:r>
            <a:r>
              <a:rPr lang="fr-FR" sz="2400" b="1" strike="noStrike">
                <a:solidFill>
                  <a:srgbClr val="000000"/>
                </a:solidFill>
                <a:latin typeface="Calibri"/>
                <a:ea typeface="Calibri"/>
                <a:cs typeface="Calibri"/>
                <a:sym typeface="Calibri"/>
              </a:rPr>
              <a:t>Bases de neurosciences</a:t>
            </a:r>
            <a:r>
              <a:rPr lang="fr-FR" sz="4400" b="0" strike="noStrike">
                <a:solidFill>
                  <a:srgbClr val="3366FF"/>
                </a:solidFill>
                <a:latin typeface="Calibri"/>
                <a:ea typeface="Calibri"/>
                <a:cs typeface="Calibri"/>
                <a:sym typeface="Calibri"/>
              </a:rPr>
              <a:t> </a:t>
            </a:r>
            <a:endParaRPr sz="4400" b="0" strike="noStrike">
              <a:solidFill>
                <a:srgbClr val="000000"/>
              </a:solidFill>
              <a:latin typeface="Calibri"/>
              <a:ea typeface="Calibri"/>
              <a:cs typeface="Calibri"/>
              <a:sym typeface="Calibri"/>
            </a:endParaRPr>
          </a:p>
        </p:txBody>
      </p:sp>
      <p:sp>
        <p:nvSpPr>
          <p:cNvPr id="460" name="Google Shape;460;p78"/>
          <p:cNvSpPr/>
          <p:nvPr/>
        </p:nvSpPr>
        <p:spPr>
          <a:xfrm>
            <a:off x="2664000" y="2199240"/>
            <a:ext cx="5751360" cy="680760"/>
          </a:xfrm>
          <a:prstGeom prst="rect">
            <a:avLst/>
          </a:prstGeom>
          <a:solidFill>
            <a:srgbClr val="FFFF00">
              <a:alpha val="89803"/>
            </a:srgbClr>
          </a:solidFill>
          <a:ln w="36000" cap="flat" cmpd="sng">
            <a:solidFill>
              <a:srgbClr val="000000"/>
            </a:solidFill>
            <a:prstDash val="solid"/>
            <a:round/>
            <a:headEnd type="none" w="sm" len="sm"/>
            <a:tailEnd type="none" w="sm" len="sm"/>
          </a:ln>
        </p:spPr>
        <p:txBody>
          <a:bodyPr spcFirstLastPara="1" wrap="square" lIns="16200" tIns="36350" rIns="16200" bIns="16200" anchor="ctr" anchorCtr="0">
            <a:noAutofit/>
          </a:bodyPr>
          <a:lstStyle/>
          <a:p>
            <a:pPr marL="0" marR="0" lvl="0" indent="0" algn="ctr" rtl="0">
              <a:spcBef>
                <a:spcPts val="0"/>
              </a:spcBef>
              <a:spcAft>
                <a:spcPts val="0"/>
              </a:spcAft>
              <a:buNone/>
            </a:pPr>
            <a:r>
              <a:rPr lang="fr-FR" sz="2600" b="0" strike="noStrike">
                <a:solidFill>
                  <a:srgbClr val="000000"/>
                </a:solidFill>
                <a:latin typeface="Calibri"/>
                <a:ea typeface="Calibri"/>
                <a:cs typeface="Calibri"/>
                <a:sym typeface="Calibri"/>
              </a:rPr>
              <a:t> Diapo au bord jaune=</a:t>
            </a:r>
            <a:r>
              <a:rPr lang="fr-FR" sz="2200" b="1" strike="noStrike">
                <a:solidFill>
                  <a:srgbClr val="000000"/>
                </a:solidFill>
                <a:latin typeface="Trebuchet MS"/>
                <a:ea typeface="Trebuchet MS"/>
                <a:cs typeface="Trebuchet MS"/>
                <a:sym typeface="Trebuchet MS"/>
              </a:rPr>
              <a:t> Astuces ou conseils concrets en accord avec ces bases</a:t>
            </a:r>
            <a:endParaRPr sz="2200" b="0" strike="noStrike">
              <a:latin typeface="Arial"/>
              <a:ea typeface="Arial"/>
              <a:cs typeface="Arial"/>
              <a:sym typeface="Arial"/>
            </a:endParaRPr>
          </a:p>
        </p:txBody>
      </p:sp>
      <p:sp>
        <p:nvSpPr>
          <p:cNvPr id="461" name="Google Shape;461;p78"/>
          <p:cNvSpPr/>
          <p:nvPr/>
        </p:nvSpPr>
        <p:spPr>
          <a:xfrm>
            <a:off x="5145120" y="1901160"/>
            <a:ext cx="3740760" cy="690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2" name="Google Shape;462;p78"/>
          <p:cNvPicPr preferRelativeResize="0"/>
          <p:nvPr/>
        </p:nvPicPr>
        <p:blipFill rotWithShape="1">
          <a:blip r:embed="rId3">
            <a:alphaModFix/>
          </a:blip>
          <a:srcRect/>
          <a:stretch/>
        </p:blipFill>
        <p:spPr>
          <a:xfrm>
            <a:off x="272520" y="1080000"/>
            <a:ext cx="1959480" cy="1959840"/>
          </a:xfrm>
          <a:prstGeom prst="rect">
            <a:avLst/>
          </a:prstGeom>
          <a:noFill/>
          <a:ln>
            <a:noFill/>
          </a:ln>
        </p:spPr>
      </p:pic>
      <p:sp>
        <p:nvSpPr>
          <p:cNvPr id="463" name="Google Shape;463;p78"/>
          <p:cNvSpPr/>
          <p:nvPr/>
        </p:nvSpPr>
        <p:spPr>
          <a:xfrm>
            <a:off x="0" y="15840"/>
            <a:ext cx="9155160" cy="623160"/>
          </a:xfrm>
          <a:prstGeom prst="rect">
            <a:avLst/>
          </a:prstGeom>
          <a:solidFill>
            <a:srgbClr val="9966CC"/>
          </a:solidFill>
          <a:ln w="36000" cap="flat" cmpd="sng">
            <a:solidFill>
              <a:srgbClr val="000000"/>
            </a:solidFill>
            <a:prstDash val="solid"/>
            <a:round/>
            <a:headEnd type="none" w="sm" len="sm"/>
            <a:tailEnd type="none" w="sm" len="sm"/>
          </a:ln>
        </p:spPr>
        <p:txBody>
          <a:bodyPr spcFirstLastPara="1" wrap="square" lIns="16200" tIns="16200" rIns="16200" bIns="16200" anchor="ctr" anchorCtr="0">
            <a:noAutofit/>
          </a:bodyPr>
          <a:lstStyle/>
          <a:p>
            <a:pPr marL="0" marR="0" lvl="0" indent="0" algn="ctr" rtl="0">
              <a:lnSpc>
                <a:spcPct val="116000"/>
              </a:lnSpc>
              <a:spcBef>
                <a:spcPts val="0"/>
              </a:spcBef>
              <a:spcAft>
                <a:spcPts val="0"/>
              </a:spcAft>
              <a:buNone/>
            </a:pPr>
            <a:r>
              <a:rPr lang="fr-FR" sz="2900" b="1" strike="noStrike">
                <a:solidFill>
                  <a:srgbClr val="000000"/>
                </a:solidFill>
                <a:latin typeface="Comic Sans MS"/>
                <a:ea typeface="Comic Sans MS"/>
                <a:cs typeface="Comic Sans MS"/>
                <a:sym typeface="Comic Sans MS"/>
              </a:rPr>
              <a:t> </a:t>
            </a:r>
            <a:endParaRPr sz="2900" b="0" strike="noStrike">
              <a:latin typeface="Arial"/>
              <a:ea typeface="Arial"/>
              <a:cs typeface="Arial"/>
              <a:sym typeface="Arial"/>
            </a:endParaRPr>
          </a:p>
        </p:txBody>
      </p:sp>
      <p:sp>
        <p:nvSpPr>
          <p:cNvPr id="464" name="Google Shape;464;p78"/>
          <p:cNvSpPr/>
          <p:nvPr/>
        </p:nvSpPr>
        <p:spPr>
          <a:xfrm>
            <a:off x="0" y="17280"/>
            <a:ext cx="9155160" cy="918720"/>
          </a:xfrm>
          <a:prstGeom prst="rect">
            <a:avLst/>
          </a:prstGeom>
          <a:solidFill>
            <a:srgbClr val="E6E6FF"/>
          </a:solidFill>
          <a:ln w="36000" cap="flat" cmpd="sng">
            <a:solidFill>
              <a:srgbClr val="FF950E"/>
            </a:solidFill>
            <a:prstDash val="solid"/>
            <a:round/>
            <a:headEnd type="none" w="sm" len="sm"/>
            <a:tailEnd type="none" w="sm" len="sm"/>
          </a:ln>
        </p:spPr>
        <p:txBody>
          <a:bodyPr spcFirstLastPara="1" wrap="square" lIns="16200" tIns="24475" rIns="16200" bIns="16200" anchor="ctr" anchorCtr="0">
            <a:noAutofit/>
          </a:bodyPr>
          <a:lstStyle/>
          <a:p>
            <a:pPr marL="0" marR="0" lvl="0" indent="0" algn="ctr" rtl="0">
              <a:lnSpc>
                <a:spcPct val="97000"/>
              </a:lnSpc>
              <a:spcBef>
                <a:spcPts val="0"/>
              </a:spcBef>
              <a:spcAft>
                <a:spcPts val="0"/>
              </a:spcAft>
              <a:buNone/>
            </a:pPr>
            <a:r>
              <a:rPr lang="fr-FR" sz="2200" b="1" strike="noStrike">
                <a:solidFill>
                  <a:srgbClr val="000000"/>
                </a:solidFill>
                <a:latin typeface="Trebuchet MS"/>
                <a:ea typeface="Trebuchet MS"/>
                <a:cs typeface="Trebuchet MS"/>
                <a:sym typeface="Trebuchet MS"/>
              </a:rPr>
              <a:t>Fort de tout ce qu'on vient d'apprendre sur le fonctionnement du cerveau….qu'est ce qu'on fait maintenant ??!!  On y va ...Quelle est cette méthode ?</a:t>
            </a:r>
            <a:endParaRPr sz="2200" b="0" strike="noStrike">
              <a:latin typeface="Arial"/>
              <a:ea typeface="Arial"/>
              <a:cs typeface="Arial"/>
              <a:sym typeface="Arial"/>
            </a:endParaRPr>
          </a:p>
        </p:txBody>
      </p:sp>
      <p:sp>
        <p:nvSpPr>
          <p:cNvPr id="465" name="Google Shape;465;p78"/>
          <p:cNvSpPr/>
          <p:nvPr/>
        </p:nvSpPr>
        <p:spPr>
          <a:xfrm>
            <a:off x="216000" y="3312000"/>
            <a:ext cx="5532120" cy="1879200"/>
          </a:xfrm>
          <a:prstGeom prst="rect">
            <a:avLst/>
          </a:prstGeom>
          <a:noFill/>
          <a:ln>
            <a:noFill/>
          </a:ln>
        </p:spPr>
        <p:txBody>
          <a:bodyPr spcFirstLastPara="1" wrap="square" lIns="0" tIns="6825" rIns="0" bIns="0" anchor="ctr" anchorCtr="0">
            <a:noAutofit/>
          </a:bodyPr>
          <a:lstStyle/>
          <a:p>
            <a:pPr marL="0" marR="0" lvl="0" indent="0" algn="just" rtl="0">
              <a:lnSpc>
                <a:spcPct val="97000"/>
              </a:lnSpc>
              <a:spcBef>
                <a:spcPts val="0"/>
              </a:spcBef>
              <a:spcAft>
                <a:spcPts val="0"/>
              </a:spcAft>
              <a:buNone/>
            </a:pPr>
            <a:r>
              <a:rPr lang="fr-FR" sz="2200" b="1" u="sng" strike="noStrike">
                <a:solidFill>
                  <a:srgbClr val="000000"/>
                </a:solidFill>
                <a:latin typeface="Trebuchet MS"/>
                <a:ea typeface="Trebuchet MS"/>
                <a:cs typeface="Trebuchet MS"/>
                <a:sym typeface="Trebuchet MS"/>
              </a:rPr>
              <a:t>Remarque</a:t>
            </a:r>
            <a:r>
              <a:rPr lang="fr-FR" sz="2200" b="1" strike="noStrike">
                <a:solidFill>
                  <a:srgbClr val="000000"/>
                </a:solidFill>
                <a:latin typeface="Trebuchet MS"/>
                <a:ea typeface="Trebuchet MS"/>
                <a:cs typeface="Trebuchet MS"/>
                <a:sym typeface="Trebuchet MS"/>
              </a:rPr>
              <a:t> : les astuces ou conseils présentés sont ceux qui </a:t>
            </a:r>
            <a:r>
              <a:rPr lang="fr-FR" sz="2200" b="1" strike="noStrike">
                <a:solidFill>
                  <a:srgbClr val="FF0000"/>
                </a:solidFill>
                <a:latin typeface="Trebuchet MS"/>
                <a:ea typeface="Trebuchet MS"/>
                <a:cs typeface="Trebuchet MS"/>
                <a:sym typeface="Trebuchet MS"/>
              </a:rPr>
              <a:t>optimisent la facilité d'apprentissage pour le cerveau.(apprentissages + efficaces et + faciles)</a:t>
            </a:r>
            <a:endParaRPr sz="2200" b="0" strike="noStrike">
              <a:latin typeface="Arial"/>
              <a:ea typeface="Arial"/>
              <a:cs typeface="Arial"/>
              <a:sym typeface="Arial"/>
            </a:endParaRPr>
          </a:p>
          <a:p>
            <a:pPr marL="0" marR="0" lvl="0" indent="0" algn="just" rtl="0">
              <a:lnSpc>
                <a:spcPct val="97000"/>
              </a:lnSpc>
              <a:spcBef>
                <a:spcPts val="0"/>
              </a:spcBef>
              <a:spcAft>
                <a:spcPts val="0"/>
              </a:spcAft>
              <a:buNone/>
            </a:pPr>
            <a:endParaRPr sz="2200" b="0" strike="noStrike">
              <a:latin typeface="Arial"/>
              <a:ea typeface="Arial"/>
              <a:cs typeface="Arial"/>
              <a:sym typeface="Arial"/>
            </a:endParaRPr>
          </a:p>
          <a:p>
            <a:pPr marL="0" marR="0" lvl="0" indent="0" algn="l" rtl="0">
              <a:lnSpc>
                <a:spcPct val="97000"/>
              </a:lnSpc>
              <a:spcBef>
                <a:spcPts val="0"/>
              </a:spcBef>
              <a:spcAft>
                <a:spcPts val="0"/>
              </a:spcAft>
              <a:buNone/>
            </a:pPr>
            <a:endParaRPr sz="2200" b="0" strike="noStrike">
              <a:latin typeface="Arial"/>
              <a:ea typeface="Arial"/>
              <a:cs typeface="Arial"/>
              <a:sym typeface="Arial"/>
            </a:endParaRPr>
          </a:p>
        </p:txBody>
      </p:sp>
      <p:sp>
        <p:nvSpPr>
          <p:cNvPr id="466" name="Google Shape;466;p78"/>
          <p:cNvSpPr/>
          <p:nvPr/>
        </p:nvSpPr>
        <p:spPr>
          <a:xfrm>
            <a:off x="303840" y="5989680"/>
            <a:ext cx="54630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7" name="Google Shape;467;p78"/>
          <p:cNvPicPr preferRelativeResize="0"/>
          <p:nvPr/>
        </p:nvPicPr>
        <p:blipFill rotWithShape="1">
          <a:blip r:embed="rId4">
            <a:alphaModFix/>
          </a:blip>
          <a:srcRect/>
          <a:stretch/>
        </p:blipFill>
        <p:spPr>
          <a:xfrm>
            <a:off x="6095160" y="3168000"/>
            <a:ext cx="2904840" cy="180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9"/>
          <p:cNvSpPr txBox="1"/>
          <p:nvPr/>
        </p:nvSpPr>
        <p:spPr>
          <a:xfrm>
            <a:off x="2664000" y="1284480"/>
            <a:ext cx="5760000" cy="659520"/>
          </a:xfrm>
          <a:prstGeom prst="rect">
            <a:avLst/>
          </a:prstGeom>
          <a:solidFill>
            <a:srgbClr val="FF00FF">
              <a:alpha val="89803"/>
            </a:srgbClr>
          </a:solidFill>
          <a:ln w="36000" cap="flat" cmpd="sng">
            <a:solidFill>
              <a:srgbClr val="000000"/>
            </a:solidFill>
            <a:prstDash val="solid"/>
            <a:round/>
            <a:headEnd type="none" w="sm" len="sm"/>
            <a:tailEnd type="none" w="sm" len="sm"/>
          </a:ln>
        </p:spPr>
        <p:txBody>
          <a:bodyPr spcFirstLastPara="1" wrap="square" lIns="16200" tIns="36350" rIns="16200" bIns="16200" anchor="ctr" anchorCtr="0">
            <a:noAutofit/>
          </a:bodyPr>
          <a:lstStyle/>
          <a:p>
            <a:pPr marL="0" marR="0" lvl="0" indent="0" algn="ctr" rtl="0">
              <a:spcBef>
                <a:spcPts val="0"/>
              </a:spcBef>
              <a:spcAft>
                <a:spcPts val="0"/>
              </a:spcAft>
              <a:buNone/>
            </a:pPr>
            <a:r>
              <a:rPr lang="fr-FR" sz="2400" b="0" strike="noStrike">
                <a:solidFill>
                  <a:srgbClr val="000000"/>
                </a:solidFill>
                <a:latin typeface="Calibri"/>
                <a:ea typeface="Calibri"/>
                <a:cs typeface="Calibri"/>
                <a:sym typeface="Calibri"/>
              </a:rPr>
              <a:t>Diapo au bord rose = </a:t>
            </a:r>
            <a:r>
              <a:rPr lang="fr-FR" sz="2400" b="1" strike="noStrike">
                <a:solidFill>
                  <a:srgbClr val="000000"/>
                </a:solidFill>
                <a:latin typeface="Calibri"/>
                <a:ea typeface="Calibri"/>
                <a:cs typeface="Calibri"/>
                <a:sym typeface="Calibri"/>
              </a:rPr>
              <a:t>Bases de neurosciences</a:t>
            </a:r>
            <a:r>
              <a:rPr lang="fr-FR" sz="4400" b="0" strike="noStrike">
                <a:solidFill>
                  <a:srgbClr val="3366FF"/>
                </a:solidFill>
                <a:latin typeface="Calibri"/>
                <a:ea typeface="Calibri"/>
                <a:cs typeface="Calibri"/>
                <a:sym typeface="Calibri"/>
              </a:rPr>
              <a:t> </a:t>
            </a:r>
            <a:endParaRPr sz="4400" b="0" strike="noStrike">
              <a:solidFill>
                <a:srgbClr val="000000"/>
              </a:solidFill>
              <a:latin typeface="Calibri"/>
              <a:ea typeface="Calibri"/>
              <a:cs typeface="Calibri"/>
              <a:sym typeface="Calibri"/>
            </a:endParaRPr>
          </a:p>
        </p:txBody>
      </p:sp>
      <p:sp>
        <p:nvSpPr>
          <p:cNvPr id="474" name="Google Shape;474;p79"/>
          <p:cNvSpPr/>
          <p:nvPr/>
        </p:nvSpPr>
        <p:spPr>
          <a:xfrm>
            <a:off x="2664000" y="2199240"/>
            <a:ext cx="5751360" cy="680760"/>
          </a:xfrm>
          <a:prstGeom prst="rect">
            <a:avLst/>
          </a:prstGeom>
          <a:solidFill>
            <a:srgbClr val="FFFF00">
              <a:alpha val="89803"/>
            </a:srgbClr>
          </a:solidFill>
          <a:ln w="36000" cap="flat" cmpd="sng">
            <a:solidFill>
              <a:srgbClr val="000000"/>
            </a:solidFill>
            <a:prstDash val="solid"/>
            <a:round/>
            <a:headEnd type="none" w="sm" len="sm"/>
            <a:tailEnd type="none" w="sm" len="sm"/>
          </a:ln>
        </p:spPr>
        <p:txBody>
          <a:bodyPr spcFirstLastPara="1" wrap="square" lIns="16200" tIns="36350" rIns="16200" bIns="16200" anchor="ctr" anchorCtr="0">
            <a:noAutofit/>
          </a:bodyPr>
          <a:lstStyle/>
          <a:p>
            <a:pPr marL="0" marR="0" lvl="0" indent="0" algn="ctr" rtl="0">
              <a:spcBef>
                <a:spcPts val="0"/>
              </a:spcBef>
              <a:spcAft>
                <a:spcPts val="0"/>
              </a:spcAft>
              <a:buNone/>
            </a:pPr>
            <a:r>
              <a:rPr lang="fr-FR" sz="2600" b="0" strike="noStrike">
                <a:solidFill>
                  <a:srgbClr val="000000"/>
                </a:solidFill>
                <a:latin typeface="Calibri"/>
                <a:ea typeface="Calibri"/>
                <a:cs typeface="Calibri"/>
                <a:sym typeface="Calibri"/>
              </a:rPr>
              <a:t> Diapo au bord jaune=</a:t>
            </a:r>
            <a:r>
              <a:rPr lang="fr-FR" sz="2200" b="1" strike="noStrike">
                <a:solidFill>
                  <a:srgbClr val="000000"/>
                </a:solidFill>
                <a:latin typeface="Trebuchet MS"/>
                <a:ea typeface="Trebuchet MS"/>
                <a:cs typeface="Trebuchet MS"/>
                <a:sym typeface="Trebuchet MS"/>
              </a:rPr>
              <a:t> Astuces ou conseils concrets en accord avec ces bases</a:t>
            </a:r>
            <a:endParaRPr sz="2200" b="0" strike="noStrike">
              <a:latin typeface="Arial"/>
              <a:ea typeface="Arial"/>
              <a:cs typeface="Arial"/>
              <a:sym typeface="Arial"/>
            </a:endParaRPr>
          </a:p>
        </p:txBody>
      </p:sp>
      <p:sp>
        <p:nvSpPr>
          <p:cNvPr id="475" name="Google Shape;475;p79"/>
          <p:cNvSpPr/>
          <p:nvPr/>
        </p:nvSpPr>
        <p:spPr>
          <a:xfrm>
            <a:off x="5145120" y="1901160"/>
            <a:ext cx="3740760" cy="690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6" name="Google Shape;476;p79"/>
          <p:cNvPicPr preferRelativeResize="0"/>
          <p:nvPr/>
        </p:nvPicPr>
        <p:blipFill rotWithShape="1">
          <a:blip r:embed="rId3">
            <a:alphaModFix/>
          </a:blip>
          <a:srcRect/>
          <a:stretch/>
        </p:blipFill>
        <p:spPr>
          <a:xfrm>
            <a:off x="272520" y="1080000"/>
            <a:ext cx="1959480" cy="1959840"/>
          </a:xfrm>
          <a:prstGeom prst="rect">
            <a:avLst/>
          </a:prstGeom>
          <a:noFill/>
          <a:ln>
            <a:noFill/>
          </a:ln>
        </p:spPr>
      </p:pic>
      <p:sp>
        <p:nvSpPr>
          <p:cNvPr id="477" name="Google Shape;477;p79"/>
          <p:cNvSpPr/>
          <p:nvPr/>
        </p:nvSpPr>
        <p:spPr>
          <a:xfrm>
            <a:off x="0" y="15840"/>
            <a:ext cx="9155160" cy="623160"/>
          </a:xfrm>
          <a:prstGeom prst="rect">
            <a:avLst/>
          </a:prstGeom>
          <a:solidFill>
            <a:srgbClr val="9966CC"/>
          </a:solidFill>
          <a:ln w="36000" cap="flat" cmpd="sng">
            <a:solidFill>
              <a:srgbClr val="000000"/>
            </a:solidFill>
            <a:prstDash val="solid"/>
            <a:round/>
            <a:headEnd type="none" w="sm" len="sm"/>
            <a:tailEnd type="none" w="sm" len="sm"/>
          </a:ln>
        </p:spPr>
        <p:txBody>
          <a:bodyPr spcFirstLastPara="1" wrap="square" lIns="16200" tIns="16200" rIns="16200" bIns="16200" anchor="ctr" anchorCtr="0">
            <a:noAutofit/>
          </a:bodyPr>
          <a:lstStyle/>
          <a:p>
            <a:pPr marL="0" marR="0" lvl="0" indent="0" algn="ctr" rtl="0">
              <a:lnSpc>
                <a:spcPct val="116000"/>
              </a:lnSpc>
              <a:spcBef>
                <a:spcPts val="0"/>
              </a:spcBef>
              <a:spcAft>
                <a:spcPts val="0"/>
              </a:spcAft>
              <a:buNone/>
            </a:pPr>
            <a:r>
              <a:rPr lang="fr-FR" sz="2900" b="1" strike="noStrike">
                <a:solidFill>
                  <a:srgbClr val="000000"/>
                </a:solidFill>
                <a:latin typeface="Comic Sans MS"/>
                <a:ea typeface="Comic Sans MS"/>
                <a:cs typeface="Comic Sans MS"/>
                <a:sym typeface="Comic Sans MS"/>
              </a:rPr>
              <a:t> </a:t>
            </a:r>
            <a:endParaRPr sz="2900" b="0" strike="noStrike">
              <a:latin typeface="Arial"/>
              <a:ea typeface="Arial"/>
              <a:cs typeface="Arial"/>
              <a:sym typeface="Arial"/>
            </a:endParaRPr>
          </a:p>
        </p:txBody>
      </p:sp>
      <p:sp>
        <p:nvSpPr>
          <p:cNvPr id="478" name="Google Shape;478;p79"/>
          <p:cNvSpPr/>
          <p:nvPr/>
        </p:nvSpPr>
        <p:spPr>
          <a:xfrm>
            <a:off x="0" y="17280"/>
            <a:ext cx="9155160" cy="918720"/>
          </a:xfrm>
          <a:prstGeom prst="rect">
            <a:avLst/>
          </a:prstGeom>
          <a:solidFill>
            <a:srgbClr val="E6E6FF"/>
          </a:solidFill>
          <a:ln w="36000" cap="flat" cmpd="sng">
            <a:solidFill>
              <a:srgbClr val="FF950E"/>
            </a:solidFill>
            <a:prstDash val="solid"/>
            <a:round/>
            <a:headEnd type="none" w="sm" len="sm"/>
            <a:tailEnd type="none" w="sm" len="sm"/>
          </a:ln>
        </p:spPr>
        <p:txBody>
          <a:bodyPr spcFirstLastPara="1" wrap="square" lIns="16200" tIns="24475" rIns="16200" bIns="16200" anchor="ctr" anchorCtr="0">
            <a:noAutofit/>
          </a:bodyPr>
          <a:lstStyle/>
          <a:p>
            <a:pPr marL="0" marR="0" lvl="0" indent="0" algn="ctr" rtl="0">
              <a:lnSpc>
                <a:spcPct val="97000"/>
              </a:lnSpc>
              <a:spcBef>
                <a:spcPts val="0"/>
              </a:spcBef>
              <a:spcAft>
                <a:spcPts val="0"/>
              </a:spcAft>
              <a:buNone/>
            </a:pPr>
            <a:r>
              <a:rPr lang="fr-FR" sz="2200" b="1" strike="noStrike">
                <a:solidFill>
                  <a:srgbClr val="000000"/>
                </a:solidFill>
                <a:latin typeface="Trebuchet MS"/>
                <a:ea typeface="Trebuchet MS"/>
                <a:cs typeface="Trebuchet MS"/>
                <a:sym typeface="Trebuchet MS"/>
              </a:rPr>
              <a:t>Fort de tout ce qu'on vient d'apprendre sur le fonctionnement du cerveau….qu'est ce qu'on fait maintenant ??!!  On y va ...Quelle est cette méthode ?</a:t>
            </a:r>
            <a:endParaRPr sz="2200" b="0" strike="noStrike">
              <a:latin typeface="Arial"/>
              <a:ea typeface="Arial"/>
              <a:cs typeface="Arial"/>
              <a:sym typeface="Arial"/>
            </a:endParaRPr>
          </a:p>
        </p:txBody>
      </p:sp>
      <p:sp>
        <p:nvSpPr>
          <p:cNvPr id="479" name="Google Shape;479;p79"/>
          <p:cNvSpPr/>
          <p:nvPr/>
        </p:nvSpPr>
        <p:spPr>
          <a:xfrm>
            <a:off x="216000" y="3312000"/>
            <a:ext cx="5532120" cy="1879200"/>
          </a:xfrm>
          <a:prstGeom prst="rect">
            <a:avLst/>
          </a:prstGeom>
          <a:noFill/>
          <a:ln>
            <a:noFill/>
          </a:ln>
        </p:spPr>
        <p:txBody>
          <a:bodyPr spcFirstLastPara="1" wrap="square" lIns="0" tIns="6825" rIns="0" bIns="0" anchor="ctr" anchorCtr="0">
            <a:noAutofit/>
          </a:bodyPr>
          <a:lstStyle/>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r>
              <a:rPr lang="fr-FR" sz="2200" b="1" u="sng" strike="noStrike">
                <a:solidFill>
                  <a:srgbClr val="000000"/>
                </a:solidFill>
                <a:latin typeface="Trebuchet MS"/>
                <a:ea typeface="Trebuchet MS"/>
                <a:cs typeface="Trebuchet MS"/>
                <a:sym typeface="Trebuchet MS"/>
              </a:rPr>
              <a:t>Remarque</a:t>
            </a:r>
            <a:r>
              <a:rPr lang="fr-FR" sz="2200" b="1" strike="noStrike">
                <a:solidFill>
                  <a:srgbClr val="000000"/>
                </a:solidFill>
                <a:latin typeface="Trebuchet MS"/>
                <a:ea typeface="Trebuchet MS"/>
                <a:cs typeface="Trebuchet MS"/>
                <a:sym typeface="Trebuchet MS"/>
              </a:rPr>
              <a:t> : les astuces ou conseils présentés sont ceux qui </a:t>
            </a:r>
            <a:r>
              <a:rPr lang="fr-FR" sz="2200" b="1" strike="noStrike">
                <a:solidFill>
                  <a:srgbClr val="FF0000"/>
                </a:solidFill>
                <a:latin typeface="Trebuchet MS"/>
                <a:ea typeface="Trebuchet MS"/>
                <a:cs typeface="Trebuchet MS"/>
                <a:sym typeface="Trebuchet MS"/>
              </a:rPr>
              <a:t>optimisent la facilité d'apprentissage pour le cerveau.(apprentissages + efficaces et + faciles)</a:t>
            </a:r>
            <a:endParaRPr sz="2200" b="0" strike="noStrike">
              <a:latin typeface="Arial"/>
              <a:ea typeface="Arial"/>
              <a:cs typeface="Arial"/>
              <a:sym typeface="Arial"/>
            </a:endParaRPr>
          </a:p>
          <a:p>
            <a:pPr marL="0" marR="0" lvl="0" indent="0" algn="just" rtl="0">
              <a:lnSpc>
                <a:spcPct val="97000"/>
              </a:lnSpc>
              <a:spcBef>
                <a:spcPts val="0"/>
              </a:spcBef>
              <a:spcAft>
                <a:spcPts val="0"/>
              </a:spcAft>
              <a:buNone/>
            </a:pPr>
            <a:endParaRPr sz="2200" b="0" strike="noStrike">
              <a:latin typeface="Arial"/>
              <a:ea typeface="Arial"/>
              <a:cs typeface="Arial"/>
              <a:sym typeface="Arial"/>
            </a:endParaRPr>
          </a:p>
          <a:p>
            <a:pPr marL="0" marR="0" lvl="0" indent="0" algn="l" rtl="0">
              <a:lnSpc>
                <a:spcPct val="97000"/>
              </a:lnSpc>
              <a:spcBef>
                <a:spcPts val="0"/>
              </a:spcBef>
              <a:spcAft>
                <a:spcPts val="0"/>
              </a:spcAft>
              <a:buNone/>
            </a:pPr>
            <a:r>
              <a:rPr lang="fr-FR" sz="1600" b="1" strike="noStrike">
                <a:solidFill>
                  <a:srgbClr val="00AE00"/>
                </a:solidFill>
                <a:latin typeface="Trebuchet MS"/>
                <a:ea typeface="Trebuchet MS"/>
                <a:cs typeface="Trebuchet MS"/>
                <a:sym typeface="Trebuchet MS"/>
              </a:rPr>
              <a:t>Mais on peut très bien souvent arriver au même résultat, avec </a:t>
            </a:r>
            <a:r>
              <a:rPr lang="fr-FR" sz="2200" b="1" strike="noStrike">
                <a:solidFill>
                  <a:srgbClr val="00AE00"/>
                </a:solidFill>
                <a:latin typeface="Trebuchet MS"/>
                <a:ea typeface="Trebuchet MS"/>
                <a:cs typeface="Trebuchet MS"/>
                <a:sym typeface="Trebuchet MS"/>
              </a:rPr>
              <a:t>d'autres méthodes,mais plus coûteuses en temps et énergie ...</a:t>
            </a:r>
            <a:endParaRPr sz="2200" b="0" strike="noStrike">
              <a:latin typeface="Arial"/>
              <a:ea typeface="Arial"/>
              <a:cs typeface="Arial"/>
              <a:sym typeface="Arial"/>
            </a:endParaRPr>
          </a:p>
          <a:p>
            <a:pPr marL="0" marR="0" lvl="0" indent="0" algn="just" rtl="0">
              <a:lnSpc>
                <a:spcPct val="97000"/>
              </a:lnSpc>
              <a:spcBef>
                <a:spcPts val="0"/>
              </a:spcBef>
              <a:spcAft>
                <a:spcPts val="0"/>
              </a:spcAft>
              <a:buNone/>
            </a:pPr>
            <a:endParaRPr sz="2200" b="0" strike="noStrike">
              <a:latin typeface="Arial"/>
              <a:ea typeface="Arial"/>
              <a:cs typeface="Arial"/>
              <a:sym typeface="Arial"/>
            </a:endParaRPr>
          </a:p>
          <a:p>
            <a:pPr marL="0" marR="0" lvl="0" indent="0" algn="l" rtl="0">
              <a:lnSpc>
                <a:spcPct val="97000"/>
              </a:lnSpc>
              <a:spcBef>
                <a:spcPts val="0"/>
              </a:spcBef>
              <a:spcAft>
                <a:spcPts val="0"/>
              </a:spcAft>
              <a:buNone/>
            </a:pPr>
            <a:endParaRPr sz="2200" b="0" strike="noStrike">
              <a:latin typeface="Arial"/>
              <a:ea typeface="Arial"/>
              <a:cs typeface="Arial"/>
              <a:sym typeface="Arial"/>
            </a:endParaRPr>
          </a:p>
        </p:txBody>
      </p:sp>
      <p:sp>
        <p:nvSpPr>
          <p:cNvPr id="480" name="Google Shape;480;p79"/>
          <p:cNvSpPr/>
          <p:nvPr/>
        </p:nvSpPr>
        <p:spPr>
          <a:xfrm>
            <a:off x="303840" y="5989680"/>
            <a:ext cx="54630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1" name="Google Shape;481;p79"/>
          <p:cNvPicPr preferRelativeResize="0"/>
          <p:nvPr/>
        </p:nvPicPr>
        <p:blipFill rotWithShape="1">
          <a:blip r:embed="rId4">
            <a:alphaModFix/>
          </a:blip>
          <a:srcRect/>
          <a:stretch/>
        </p:blipFill>
        <p:spPr>
          <a:xfrm>
            <a:off x="6095160" y="3168000"/>
            <a:ext cx="2904840" cy="180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80"/>
          <p:cNvSpPr txBox="1"/>
          <p:nvPr/>
        </p:nvSpPr>
        <p:spPr>
          <a:xfrm>
            <a:off x="2664000" y="1284480"/>
            <a:ext cx="5760000" cy="659520"/>
          </a:xfrm>
          <a:prstGeom prst="rect">
            <a:avLst/>
          </a:prstGeom>
          <a:solidFill>
            <a:srgbClr val="FF00FF">
              <a:alpha val="89803"/>
            </a:srgbClr>
          </a:solidFill>
          <a:ln w="36000" cap="flat" cmpd="sng">
            <a:solidFill>
              <a:srgbClr val="000000"/>
            </a:solidFill>
            <a:prstDash val="solid"/>
            <a:round/>
            <a:headEnd type="none" w="sm" len="sm"/>
            <a:tailEnd type="none" w="sm" len="sm"/>
          </a:ln>
        </p:spPr>
        <p:txBody>
          <a:bodyPr spcFirstLastPara="1" wrap="square" lIns="16200" tIns="36350" rIns="16200" bIns="16200" anchor="ctr" anchorCtr="0">
            <a:noAutofit/>
          </a:bodyPr>
          <a:lstStyle/>
          <a:p>
            <a:pPr marL="0" marR="0" lvl="0" indent="0" algn="ctr" rtl="0">
              <a:spcBef>
                <a:spcPts val="0"/>
              </a:spcBef>
              <a:spcAft>
                <a:spcPts val="0"/>
              </a:spcAft>
              <a:buNone/>
            </a:pPr>
            <a:r>
              <a:rPr lang="fr-FR" sz="2400" b="0" strike="noStrike">
                <a:solidFill>
                  <a:srgbClr val="000000"/>
                </a:solidFill>
                <a:latin typeface="Calibri"/>
                <a:ea typeface="Calibri"/>
                <a:cs typeface="Calibri"/>
                <a:sym typeface="Calibri"/>
              </a:rPr>
              <a:t>Diapo au bord rose = </a:t>
            </a:r>
            <a:r>
              <a:rPr lang="fr-FR" sz="2400" b="1" strike="noStrike">
                <a:solidFill>
                  <a:srgbClr val="000000"/>
                </a:solidFill>
                <a:latin typeface="Calibri"/>
                <a:ea typeface="Calibri"/>
                <a:cs typeface="Calibri"/>
                <a:sym typeface="Calibri"/>
              </a:rPr>
              <a:t>Bases de neurosciences</a:t>
            </a:r>
            <a:r>
              <a:rPr lang="fr-FR" sz="4400" b="0" strike="noStrike">
                <a:solidFill>
                  <a:srgbClr val="3366FF"/>
                </a:solidFill>
                <a:latin typeface="Calibri"/>
                <a:ea typeface="Calibri"/>
                <a:cs typeface="Calibri"/>
                <a:sym typeface="Calibri"/>
              </a:rPr>
              <a:t> </a:t>
            </a:r>
            <a:endParaRPr sz="4400" b="0" strike="noStrike">
              <a:solidFill>
                <a:srgbClr val="000000"/>
              </a:solidFill>
              <a:latin typeface="Calibri"/>
              <a:ea typeface="Calibri"/>
              <a:cs typeface="Calibri"/>
              <a:sym typeface="Calibri"/>
            </a:endParaRPr>
          </a:p>
        </p:txBody>
      </p:sp>
      <p:sp>
        <p:nvSpPr>
          <p:cNvPr id="488" name="Google Shape;488;p80"/>
          <p:cNvSpPr/>
          <p:nvPr/>
        </p:nvSpPr>
        <p:spPr>
          <a:xfrm>
            <a:off x="2664000" y="2199240"/>
            <a:ext cx="5751360" cy="680760"/>
          </a:xfrm>
          <a:prstGeom prst="rect">
            <a:avLst/>
          </a:prstGeom>
          <a:solidFill>
            <a:srgbClr val="FFFF00">
              <a:alpha val="89803"/>
            </a:srgbClr>
          </a:solidFill>
          <a:ln w="36000" cap="flat" cmpd="sng">
            <a:solidFill>
              <a:srgbClr val="000000"/>
            </a:solidFill>
            <a:prstDash val="solid"/>
            <a:round/>
            <a:headEnd type="none" w="sm" len="sm"/>
            <a:tailEnd type="none" w="sm" len="sm"/>
          </a:ln>
        </p:spPr>
        <p:txBody>
          <a:bodyPr spcFirstLastPara="1" wrap="square" lIns="16200" tIns="36350" rIns="16200" bIns="16200" anchor="ctr" anchorCtr="0">
            <a:noAutofit/>
          </a:bodyPr>
          <a:lstStyle/>
          <a:p>
            <a:pPr marL="0" marR="0" lvl="0" indent="0" algn="ctr" rtl="0">
              <a:spcBef>
                <a:spcPts val="0"/>
              </a:spcBef>
              <a:spcAft>
                <a:spcPts val="0"/>
              </a:spcAft>
              <a:buNone/>
            </a:pPr>
            <a:r>
              <a:rPr lang="fr-FR" sz="2600" b="0" strike="noStrike">
                <a:solidFill>
                  <a:srgbClr val="000000"/>
                </a:solidFill>
                <a:latin typeface="Calibri"/>
                <a:ea typeface="Calibri"/>
                <a:cs typeface="Calibri"/>
                <a:sym typeface="Calibri"/>
              </a:rPr>
              <a:t> Diapo au bord jaune=</a:t>
            </a:r>
            <a:r>
              <a:rPr lang="fr-FR" sz="2200" b="1" strike="noStrike">
                <a:solidFill>
                  <a:srgbClr val="000000"/>
                </a:solidFill>
                <a:latin typeface="Trebuchet MS"/>
                <a:ea typeface="Trebuchet MS"/>
                <a:cs typeface="Trebuchet MS"/>
                <a:sym typeface="Trebuchet MS"/>
              </a:rPr>
              <a:t> Astuces ou conseils concrets en accord avec ces bases</a:t>
            </a:r>
            <a:endParaRPr sz="2200" b="0" strike="noStrike">
              <a:latin typeface="Arial"/>
              <a:ea typeface="Arial"/>
              <a:cs typeface="Arial"/>
              <a:sym typeface="Arial"/>
            </a:endParaRPr>
          </a:p>
        </p:txBody>
      </p:sp>
      <p:sp>
        <p:nvSpPr>
          <p:cNvPr id="489" name="Google Shape;489;p80"/>
          <p:cNvSpPr/>
          <p:nvPr/>
        </p:nvSpPr>
        <p:spPr>
          <a:xfrm>
            <a:off x="5145120" y="1901160"/>
            <a:ext cx="3740760" cy="690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0" name="Google Shape;490;p80"/>
          <p:cNvPicPr preferRelativeResize="0"/>
          <p:nvPr/>
        </p:nvPicPr>
        <p:blipFill rotWithShape="1">
          <a:blip r:embed="rId3">
            <a:alphaModFix/>
          </a:blip>
          <a:srcRect/>
          <a:stretch/>
        </p:blipFill>
        <p:spPr>
          <a:xfrm>
            <a:off x="272520" y="1080000"/>
            <a:ext cx="1959480" cy="1959840"/>
          </a:xfrm>
          <a:prstGeom prst="rect">
            <a:avLst/>
          </a:prstGeom>
          <a:noFill/>
          <a:ln>
            <a:noFill/>
          </a:ln>
        </p:spPr>
      </p:pic>
      <p:sp>
        <p:nvSpPr>
          <p:cNvPr id="491" name="Google Shape;491;p80"/>
          <p:cNvSpPr/>
          <p:nvPr/>
        </p:nvSpPr>
        <p:spPr>
          <a:xfrm>
            <a:off x="0" y="15840"/>
            <a:ext cx="9155160" cy="623160"/>
          </a:xfrm>
          <a:prstGeom prst="rect">
            <a:avLst/>
          </a:prstGeom>
          <a:solidFill>
            <a:srgbClr val="9966CC"/>
          </a:solidFill>
          <a:ln w="36000" cap="flat" cmpd="sng">
            <a:solidFill>
              <a:srgbClr val="000000"/>
            </a:solidFill>
            <a:prstDash val="solid"/>
            <a:round/>
            <a:headEnd type="none" w="sm" len="sm"/>
            <a:tailEnd type="none" w="sm" len="sm"/>
          </a:ln>
        </p:spPr>
        <p:txBody>
          <a:bodyPr spcFirstLastPara="1" wrap="square" lIns="16200" tIns="16200" rIns="16200" bIns="16200" anchor="ctr" anchorCtr="0">
            <a:noAutofit/>
          </a:bodyPr>
          <a:lstStyle/>
          <a:p>
            <a:pPr marL="0" marR="0" lvl="0" indent="0" algn="ctr" rtl="0">
              <a:lnSpc>
                <a:spcPct val="116000"/>
              </a:lnSpc>
              <a:spcBef>
                <a:spcPts val="0"/>
              </a:spcBef>
              <a:spcAft>
                <a:spcPts val="0"/>
              </a:spcAft>
              <a:buNone/>
            </a:pPr>
            <a:r>
              <a:rPr lang="fr-FR" sz="2900" b="1" strike="noStrike">
                <a:solidFill>
                  <a:srgbClr val="000000"/>
                </a:solidFill>
                <a:latin typeface="Comic Sans MS"/>
                <a:ea typeface="Comic Sans MS"/>
                <a:cs typeface="Comic Sans MS"/>
                <a:sym typeface="Comic Sans MS"/>
              </a:rPr>
              <a:t> </a:t>
            </a:r>
            <a:endParaRPr sz="2900" b="0" strike="noStrike">
              <a:latin typeface="Arial"/>
              <a:ea typeface="Arial"/>
              <a:cs typeface="Arial"/>
              <a:sym typeface="Arial"/>
            </a:endParaRPr>
          </a:p>
        </p:txBody>
      </p:sp>
      <p:sp>
        <p:nvSpPr>
          <p:cNvPr id="492" name="Google Shape;492;p80"/>
          <p:cNvSpPr/>
          <p:nvPr/>
        </p:nvSpPr>
        <p:spPr>
          <a:xfrm>
            <a:off x="0" y="17280"/>
            <a:ext cx="9155160" cy="918720"/>
          </a:xfrm>
          <a:prstGeom prst="rect">
            <a:avLst/>
          </a:prstGeom>
          <a:solidFill>
            <a:srgbClr val="E6E6FF"/>
          </a:solidFill>
          <a:ln w="36000" cap="flat" cmpd="sng">
            <a:solidFill>
              <a:srgbClr val="FF950E"/>
            </a:solidFill>
            <a:prstDash val="solid"/>
            <a:round/>
            <a:headEnd type="none" w="sm" len="sm"/>
            <a:tailEnd type="none" w="sm" len="sm"/>
          </a:ln>
        </p:spPr>
        <p:txBody>
          <a:bodyPr spcFirstLastPara="1" wrap="square" lIns="16200" tIns="24475" rIns="16200" bIns="16200" anchor="ctr" anchorCtr="0">
            <a:noAutofit/>
          </a:bodyPr>
          <a:lstStyle/>
          <a:p>
            <a:pPr marL="0" marR="0" lvl="0" indent="0" algn="ctr" rtl="0">
              <a:lnSpc>
                <a:spcPct val="97000"/>
              </a:lnSpc>
              <a:spcBef>
                <a:spcPts val="0"/>
              </a:spcBef>
              <a:spcAft>
                <a:spcPts val="0"/>
              </a:spcAft>
              <a:buNone/>
            </a:pPr>
            <a:r>
              <a:rPr lang="fr-FR" sz="2200" b="1" strike="noStrike">
                <a:solidFill>
                  <a:srgbClr val="000000"/>
                </a:solidFill>
                <a:latin typeface="Trebuchet MS"/>
                <a:ea typeface="Trebuchet MS"/>
                <a:cs typeface="Trebuchet MS"/>
                <a:sym typeface="Trebuchet MS"/>
              </a:rPr>
              <a:t>Fort de tout ce qu'on vient d'apprendre sur le fonctionnement du cerveau….qu'est ce qu'on fait maintenant ??!!  On y va ...Quelle est cette méthode ?</a:t>
            </a:r>
            <a:endParaRPr sz="2200" b="0" strike="noStrike">
              <a:latin typeface="Arial"/>
              <a:ea typeface="Arial"/>
              <a:cs typeface="Arial"/>
              <a:sym typeface="Arial"/>
            </a:endParaRPr>
          </a:p>
        </p:txBody>
      </p:sp>
      <p:sp>
        <p:nvSpPr>
          <p:cNvPr id="493" name="Google Shape;493;p80"/>
          <p:cNvSpPr/>
          <p:nvPr/>
        </p:nvSpPr>
        <p:spPr>
          <a:xfrm>
            <a:off x="216000" y="3816000"/>
            <a:ext cx="5532120" cy="2304000"/>
          </a:xfrm>
          <a:prstGeom prst="rect">
            <a:avLst/>
          </a:prstGeom>
          <a:noFill/>
          <a:ln>
            <a:noFill/>
          </a:ln>
        </p:spPr>
        <p:txBody>
          <a:bodyPr spcFirstLastPara="1" wrap="square" lIns="0" tIns="6825" rIns="0" bIns="0" anchor="ctr" anchorCtr="0">
            <a:noAutofit/>
          </a:bodyPr>
          <a:lstStyle/>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r>
              <a:rPr lang="fr-FR" sz="2200" b="1" u="sng" strike="noStrike">
                <a:solidFill>
                  <a:srgbClr val="000000"/>
                </a:solidFill>
                <a:latin typeface="Trebuchet MS"/>
                <a:ea typeface="Trebuchet MS"/>
                <a:cs typeface="Trebuchet MS"/>
                <a:sym typeface="Trebuchet MS"/>
              </a:rPr>
              <a:t>Remarque</a:t>
            </a:r>
            <a:r>
              <a:rPr lang="fr-FR" sz="2200" b="1" strike="noStrike">
                <a:solidFill>
                  <a:srgbClr val="000000"/>
                </a:solidFill>
                <a:latin typeface="Trebuchet MS"/>
                <a:ea typeface="Trebuchet MS"/>
                <a:cs typeface="Trebuchet MS"/>
                <a:sym typeface="Trebuchet MS"/>
              </a:rPr>
              <a:t> : les astuces ou conseils présentés sont ceux qui </a:t>
            </a:r>
            <a:r>
              <a:rPr lang="fr-FR" sz="2200" b="1" strike="noStrike">
                <a:solidFill>
                  <a:srgbClr val="FF0000"/>
                </a:solidFill>
                <a:latin typeface="Trebuchet MS"/>
                <a:ea typeface="Trebuchet MS"/>
                <a:cs typeface="Trebuchet MS"/>
                <a:sym typeface="Trebuchet MS"/>
              </a:rPr>
              <a:t>optimisent la facilité d'apprentissage pour le cerveau.(apprentissages + efficaces et + faciles)</a:t>
            </a:r>
            <a:endParaRPr sz="2200" b="0" strike="noStrike">
              <a:latin typeface="Arial"/>
              <a:ea typeface="Arial"/>
              <a:cs typeface="Arial"/>
              <a:sym typeface="Arial"/>
            </a:endParaRPr>
          </a:p>
          <a:p>
            <a:pPr marL="0" marR="0" lvl="0" indent="0" algn="just" rtl="0">
              <a:lnSpc>
                <a:spcPct val="97000"/>
              </a:lnSpc>
              <a:spcBef>
                <a:spcPts val="0"/>
              </a:spcBef>
              <a:spcAft>
                <a:spcPts val="0"/>
              </a:spcAft>
              <a:buNone/>
            </a:pPr>
            <a:endParaRPr sz="2200" b="0" strike="noStrike">
              <a:latin typeface="Arial"/>
              <a:ea typeface="Arial"/>
              <a:cs typeface="Arial"/>
              <a:sym typeface="Arial"/>
            </a:endParaRPr>
          </a:p>
          <a:p>
            <a:pPr marL="0" marR="0" lvl="0" indent="0" algn="l" rtl="0">
              <a:lnSpc>
                <a:spcPct val="97000"/>
              </a:lnSpc>
              <a:spcBef>
                <a:spcPts val="0"/>
              </a:spcBef>
              <a:spcAft>
                <a:spcPts val="0"/>
              </a:spcAft>
              <a:buNone/>
            </a:pPr>
            <a:r>
              <a:rPr lang="fr-FR" sz="1600" b="1" strike="noStrike">
                <a:solidFill>
                  <a:srgbClr val="00AE00"/>
                </a:solidFill>
                <a:latin typeface="Trebuchet MS"/>
                <a:ea typeface="Trebuchet MS"/>
                <a:cs typeface="Trebuchet MS"/>
                <a:sym typeface="Trebuchet MS"/>
              </a:rPr>
              <a:t>Mais on peut très bien souvent arriver au même résultat, avec </a:t>
            </a:r>
            <a:r>
              <a:rPr lang="fr-FR" sz="2200" b="1" strike="noStrike">
                <a:solidFill>
                  <a:srgbClr val="00AE00"/>
                </a:solidFill>
                <a:latin typeface="Trebuchet MS"/>
                <a:ea typeface="Trebuchet MS"/>
                <a:cs typeface="Trebuchet MS"/>
                <a:sym typeface="Trebuchet MS"/>
              </a:rPr>
              <a:t>d'autres méthodes,mais plus coûteuses en temps et énergie …</a:t>
            </a:r>
            <a:endParaRPr sz="2200" b="0" strike="noStrike">
              <a:latin typeface="Arial"/>
              <a:ea typeface="Arial"/>
              <a:cs typeface="Arial"/>
              <a:sym typeface="Arial"/>
            </a:endParaRPr>
          </a:p>
          <a:p>
            <a:pPr marL="0" marR="0" lvl="0" indent="0" algn="just" rtl="0">
              <a:lnSpc>
                <a:spcPct val="97000"/>
              </a:lnSpc>
              <a:spcBef>
                <a:spcPts val="0"/>
              </a:spcBef>
              <a:spcAft>
                <a:spcPts val="0"/>
              </a:spcAft>
              <a:buNone/>
            </a:pPr>
            <a:r>
              <a:rPr lang="fr-FR" sz="2400" b="1" strike="noStrike">
                <a:solidFill>
                  <a:srgbClr val="000000"/>
                </a:solidFill>
                <a:latin typeface="Trebuchet MS"/>
                <a:ea typeface="Trebuchet MS"/>
                <a:cs typeface="Trebuchet MS"/>
                <a:sym typeface="Trebuchet MS"/>
              </a:rPr>
              <a:t>A vous de faire votre choix au cours de l'année, en fonction de votre satisfaction ...</a:t>
            </a:r>
            <a:endParaRPr sz="2400" b="0" strike="noStrike">
              <a:latin typeface="Arial"/>
              <a:ea typeface="Arial"/>
              <a:cs typeface="Arial"/>
              <a:sym typeface="Arial"/>
            </a:endParaRPr>
          </a:p>
          <a:p>
            <a:pPr marL="0" marR="0" lvl="0" indent="0" algn="just" rtl="0">
              <a:lnSpc>
                <a:spcPct val="97000"/>
              </a:lnSpc>
              <a:spcBef>
                <a:spcPts val="0"/>
              </a:spcBef>
              <a:spcAft>
                <a:spcPts val="0"/>
              </a:spcAft>
              <a:buNone/>
            </a:pPr>
            <a:endParaRPr sz="2400" b="0" strike="noStrike">
              <a:latin typeface="Arial"/>
              <a:ea typeface="Arial"/>
              <a:cs typeface="Arial"/>
              <a:sym typeface="Arial"/>
            </a:endParaRPr>
          </a:p>
          <a:p>
            <a:pPr marL="0" marR="0" lvl="0" indent="0" algn="l" rtl="0">
              <a:lnSpc>
                <a:spcPct val="97000"/>
              </a:lnSpc>
              <a:spcBef>
                <a:spcPts val="0"/>
              </a:spcBef>
              <a:spcAft>
                <a:spcPts val="0"/>
              </a:spcAft>
              <a:buNone/>
            </a:pPr>
            <a:endParaRPr sz="2400" b="0" strike="noStrike">
              <a:latin typeface="Arial"/>
              <a:ea typeface="Arial"/>
              <a:cs typeface="Arial"/>
              <a:sym typeface="Arial"/>
            </a:endParaRPr>
          </a:p>
        </p:txBody>
      </p:sp>
      <p:sp>
        <p:nvSpPr>
          <p:cNvPr id="494" name="Google Shape;494;p80"/>
          <p:cNvSpPr/>
          <p:nvPr/>
        </p:nvSpPr>
        <p:spPr>
          <a:xfrm>
            <a:off x="303840" y="5989680"/>
            <a:ext cx="54630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5" name="Google Shape;495;p80"/>
          <p:cNvPicPr preferRelativeResize="0"/>
          <p:nvPr/>
        </p:nvPicPr>
        <p:blipFill rotWithShape="1">
          <a:blip r:embed="rId4">
            <a:alphaModFix/>
          </a:blip>
          <a:srcRect/>
          <a:stretch/>
        </p:blipFill>
        <p:spPr>
          <a:xfrm>
            <a:off x="6095160" y="3168000"/>
            <a:ext cx="2904840" cy="1800000"/>
          </a:xfrm>
          <a:prstGeom prst="rect">
            <a:avLst/>
          </a:prstGeom>
          <a:noFill/>
          <a:ln>
            <a:noFill/>
          </a:ln>
        </p:spPr>
      </p:pic>
      <p:pic>
        <p:nvPicPr>
          <p:cNvPr id="496" name="Google Shape;496;p80"/>
          <p:cNvPicPr preferRelativeResize="0"/>
          <p:nvPr/>
        </p:nvPicPr>
        <p:blipFill rotWithShape="1">
          <a:blip r:embed="rId5">
            <a:alphaModFix/>
          </a:blip>
          <a:srcRect/>
          <a:stretch/>
        </p:blipFill>
        <p:spPr>
          <a:xfrm>
            <a:off x="6740640" y="5641200"/>
            <a:ext cx="1481400" cy="9903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81"/>
          <p:cNvSpPr txBox="1"/>
          <p:nvPr/>
        </p:nvSpPr>
        <p:spPr>
          <a:xfrm>
            <a:off x="456480" y="273600"/>
            <a:ext cx="8226360" cy="1742400"/>
          </a:xfrm>
          <a:prstGeom prst="rect">
            <a:avLst/>
          </a:prstGeom>
          <a:solidFill>
            <a:srgbClr val="FF33FF">
              <a:alpha val="89803"/>
            </a:srgbClr>
          </a:solidFill>
          <a:ln w="36000" cap="flat" cmpd="sng">
            <a:solidFill>
              <a:srgbClr val="2DEDFF"/>
            </a:solidFill>
            <a:prstDash val="solid"/>
            <a:round/>
            <a:headEnd type="none" w="sm" len="sm"/>
            <a:tailEnd type="none" w="sm" len="sm"/>
          </a:ln>
        </p:spPr>
        <p:txBody>
          <a:bodyPr spcFirstLastPara="1" wrap="square" lIns="16200" tIns="24475" rIns="16200" bIns="16200" anchor="t" anchorCtr="0">
            <a:noAutofit/>
          </a:bodyPr>
          <a:lstStyle/>
          <a:p>
            <a:pPr marL="0" marR="0" lvl="0" indent="0" algn="ctr" rtl="0">
              <a:lnSpc>
                <a:spcPct val="97000"/>
              </a:lnSpc>
              <a:spcBef>
                <a:spcPts val="0"/>
              </a:spcBef>
              <a:spcAft>
                <a:spcPts val="0"/>
              </a:spcAft>
              <a:buNone/>
            </a:pPr>
            <a:r>
              <a:rPr lang="fr-FR" sz="3200" b="1" strike="noStrike">
                <a:solidFill>
                  <a:srgbClr val="000000"/>
                </a:solidFill>
                <a:latin typeface="Trebuchet MS"/>
                <a:ea typeface="Trebuchet MS"/>
                <a:cs typeface="Trebuchet MS"/>
                <a:sym typeface="Trebuchet MS"/>
              </a:rPr>
              <a:t> </a:t>
            </a:r>
            <a:r>
              <a:rPr lang="fr-FR" sz="3200" b="1" u="sng" strike="noStrike">
                <a:solidFill>
                  <a:srgbClr val="000000"/>
                </a:solidFill>
                <a:latin typeface="Trebuchet MS"/>
                <a:ea typeface="Trebuchet MS"/>
                <a:cs typeface="Trebuchet MS"/>
                <a:sym typeface="Trebuchet MS"/>
              </a:rPr>
              <a:t>Apport neuroscience</a:t>
            </a:r>
            <a:r>
              <a:rPr lang="fr-FR" sz="3200" b="1" strike="noStrike">
                <a:solidFill>
                  <a:srgbClr val="000000"/>
                </a:solidFill>
                <a:latin typeface="Trebuchet MS"/>
                <a:ea typeface="Trebuchet MS"/>
                <a:cs typeface="Trebuchet MS"/>
                <a:sym typeface="Trebuchet MS"/>
              </a:rPr>
              <a:t> : </a:t>
            </a:r>
            <a:br>
              <a:rPr lang="fr-FR" sz="1800"/>
            </a:br>
            <a:r>
              <a:rPr lang="fr-FR" sz="2400" b="1" strike="noStrike">
                <a:solidFill>
                  <a:srgbClr val="000000"/>
                </a:solidFill>
                <a:latin typeface="Trebuchet MS"/>
                <a:ea typeface="Trebuchet MS"/>
                <a:cs typeface="Trebuchet MS"/>
                <a:sym typeface="Trebuchet MS"/>
              </a:rPr>
              <a:t>Paul MacLean, neuroscientifique (XXème siècle) a modélisé le cerveau selon 3 couches qui ce sont superposées au court de l'évolution</a:t>
            </a:r>
            <a:br>
              <a:rPr lang="fr-FR" sz="1800"/>
            </a:br>
            <a:endParaRPr sz="2400" b="0" strike="noStrike">
              <a:solidFill>
                <a:srgbClr val="000000"/>
              </a:solidFill>
              <a:latin typeface="Calibri"/>
              <a:ea typeface="Calibri"/>
              <a:cs typeface="Calibri"/>
              <a:sym typeface="Calibri"/>
            </a:endParaRPr>
          </a:p>
        </p:txBody>
      </p:sp>
      <p:pic>
        <p:nvPicPr>
          <p:cNvPr id="503" name="Google Shape;503;p81"/>
          <p:cNvPicPr preferRelativeResize="0"/>
          <p:nvPr/>
        </p:nvPicPr>
        <p:blipFill rotWithShape="1">
          <a:blip r:embed="rId3">
            <a:alphaModFix/>
          </a:blip>
          <a:srcRect/>
          <a:stretch/>
        </p:blipFill>
        <p:spPr>
          <a:xfrm>
            <a:off x="273600" y="2590560"/>
            <a:ext cx="4400640" cy="3601440"/>
          </a:xfrm>
          <a:prstGeom prst="rect">
            <a:avLst/>
          </a:prstGeom>
          <a:noFill/>
          <a:ln>
            <a:noFill/>
          </a:ln>
        </p:spPr>
      </p:pic>
      <p:sp>
        <p:nvSpPr>
          <p:cNvPr id="504" name="Google Shape;504;p81"/>
          <p:cNvSpPr txBox="1"/>
          <p:nvPr/>
        </p:nvSpPr>
        <p:spPr>
          <a:xfrm>
            <a:off x="4674240" y="2160000"/>
            <a:ext cx="4015800" cy="4438440"/>
          </a:xfrm>
          <a:prstGeom prst="rect">
            <a:avLst/>
          </a:prstGeom>
          <a:noFill/>
          <a:ln>
            <a:noFill/>
          </a:ln>
        </p:spPr>
        <p:txBody>
          <a:bodyPr spcFirstLastPara="1" wrap="square" lIns="0" tIns="0" rIns="0" bIns="0" anchor="t" anchorCtr="0">
            <a:noAutofit/>
          </a:bodyPr>
          <a:lstStyle/>
          <a:p>
            <a:pPr marL="432000" marR="0" lvl="0" indent="-324000" algn="l" rtl="0">
              <a:spcBef>
                <a:spcPts val="0"/>
              </a:spcBef>
              <a:spcAft>
                <a:spcPts val="0"/>
              </a:spcAft>
              <a:buClr>
                <a:srgbClr val="000000"/>
              </a:buClr>
              <a:buSzPts val="990"/>
              <a:buFont typeface="Noto Sans Symbols"/>
              <a:buChar char="●"/>
            </a:pPr>
            <a:r>
              <a:rPr lang="fr-FR" sz="2200" b="1" strike="noStrike">
                <a:solidFill>
                  <a:srgbClr val="FF6666"/>
                </a:solidFill>
                <a:latin typeface="Calibri"/>
                <a:ea typeface="Calibri"/>
                <a:cs typeface="Calibri"/>
                <a:sym typeface="Calibri"/>
              </a:rPr>
              <a:t>Cerveau reptilien / physique</a:t>
            </a:r>
            <a:r>
              <a:rPr lang="fr-FR" sz="2200" b="0" strike="noStrike">
                <a:solidFill>
                  <a:srgbClr val="FF6666"/>
                </a:solidFill>
                <a:latin typeface="Calibri"/>
                <a:ea typeface="Calibri"/>
                <a:cs typeface="Calibri"/>
                <a:sym typeface="Calibri"/>
              </a:rPr>
              <a:t>:</a:t>
            </a:r>
            <a:r>
              <a:rPr lang="fr-FR" sz="2200" b="0" strike="noStrike">
                <a:solidFill>
                  <a:srgbClr val="000000"/>
                </a:solidFill>
                <a:latin typeface="Calibri"/>
                <a:ea typeface="Calibri"/>
                <a:cs typeface="Calibri"/>
                <a:sym typeface="Calibri"/>
              </a:rPr>
              <a:t> Le cerveau caractéristique des reptiles – 400 Millions d’années</a:t>
            </a:r>
            <a:endParaRPr sz="2200" b="0" strike="noStrike">
              <a:solidFill>
                <a:srgbClr val="000000"/>
              </a:solidFill>
              <a:latin typeface="Calibri"/>
              <a:ea typeface="Calibri"/>
              <a:cs typeface="Calibri"/>
              <a:sym typeface="Calibri"/>
            </a:endParaRPr>
          </a:p>
          <a:p>
            <a:pPr marL="432000" marR="0" lvl="0" indent="-324000" algn="l" rtl="0">
              <a:spcBef>
                <a:spcPts val="1417"/>
              </a:spcBef>
              <a:spcAft>
                <a:spcPts val="0"/>
              </a:spcAft>
              <a:buClr>
                <a:srgbClr val="000000"/>
              </a:buClr>
              <a:buSzPts val="990"/>
              <a:buFont typeface="Noto Sans Symbols"/>
              <a:buChar char="●"/>
            </a:pPr>
            <a:r>
              <a:rPr lang="fr-FR" sz="2200" b="1" strike="noStrike">
                <a:solidFill>
                  <a:srgbClr val="009933"/>
                </a:solidFill>
                <a:latin typeface="Calibri"/>
                <a:ea typeface="Calibri"/>
                <a:cs typeface="Calibri"/>
                <a:sym typeface="Calibri"/>
              </a:rPr>
              <a:t>Cerveau limbique / émotionnel</a:t>
            </a:r>
            <a:r>
              <a:rPr lang="fr-FR" sz="2200" b="0" strike="noStrike">
                <a:solidFill>
                  <a:srgbClr val="000000"/>
                </a:solidFill>
                <a:latin typeface="Calibri"/>
                <a:ea typeface="Calibri"/>
                <a:cs typeface="Calibri"/>
                <a:sym typeface="Calibri"/>
              </a:rPr>
              <a:t> : Le cerveau caractéristique des mammifères – 65 millions d’années</a:t>
            </a:r>
            <a:endParaRPr sz="2200" b="0" strike="noStrike">
              <a:solidFill>
                <a:srgbClr val="000000"/>
              </a:solidFill>
              <a:latin typeface="Calibri"/>
              <a:ea typeface="Calibri"/>
              <a:cs typeface="Calibri"/>
              <a:sym typeface="Calibri"/>
            </a:endParaRPr>
          </a:p>
          <a:p>
            <a:pPr marL="432000" marR="0" lvl="0" indent="-324000" algn="l" rtl="0">
              <a:spcBef>
                <a:spcPts val="1417"/>
              </a:spcBef>
              <a:spcAft>
                <a:spcPts val="0"/>
              </a:spcAft>
              <a:buClr>
                <a:srgbClr val="000000"/>
              </a:buClr>
              <a:buSzPts val="990"/>
              <a:buFont typeface="Noto Sans Symbols"/>
              <a:buChar char="●"/>
            </a:pPr>
            <a:r>
              <a:rPr lang="fr-FR" sz="2200" b="1" strike="noStrike">
                <a:solidFill>
                  <a:srgbClr val="0066FF"/>
                </a:solidFill>
                <a:latin typeface="Calibri"/>
                <a:ea typeface="Calibri"/>
                <a:cs typeface="Calibri"/>
                <a:sym typeface="Calibri"/>
              </a:rPr>
              <a:t>Cerveau néocortex / intellectuel</a:t>
            </a:r>
            <a:r>
              <a:rPr lang="fr-FR" sz="2200" b="0" strike="noStrike">
                <a:solidFill>
                  <a:srgbClr val="0066FF"/>
                </a:solidFill>
                <a:latin typeface="Calibri"/>
                <a:ea typeface="Calibri"/>
                <a:cs typeface="Calibri"/>
                <a:sym typeface="Calibri"/>
              </a:rPr>
              <a:t> </a:t>
            </a:r>
            <a:r>
              <a:rPr lang="fr-FR" sz="2200" b="0" strike="noStrike">
                <a:solidFill>
                  <a:srgbClr val="000000"/>
                </a:solidFill>
                <a:latin typeface="Calibri"/>
                <a:ea typeface="Calibri"/>
                <a:cs typeface="Calibri"/>
                <a:sym typeface="Calibri"/>
              </a:rPr>
              <a:t>: Le cerveau caractéristique des humains – 3 millions d’années</a:t>
            </a:r>
            <a:endParaRPr sz="2200" b="0"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5"/>
          <p:cNvSpPr txBox="1"/>
          <p:nvPr/>
        </p:nvSpPr>
        <p:spPr>
          <a:xfrm>
            <a:off x="144000" y="72000"/>
            <a:ext cx="8928000" cy="746136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3600" b="0" strike="noStrike">
                <a:latin typeface="Arial"/>
                <a:ea typeface="Arial"/>
                <a:cs typeface="Arial"/>
                <a:sym typeface="Arial"/>
              </a:rPr>
              <a:t>Un groupe de personnes issues de plusieurs pays (OCDE) ont mené une </a:t>
            </a:r>
            <a:r>
              <a:rPr lang="fr-FR" sz="3600" b="0" u="sng" strike="noStrike">
                <a:latin typeface="Arial"/>
                <a:ea typeface="Arial"/>
                <a:cs typeface="Arial"/>
                <a:sym typeface="Arial"/>
              </a:rPr>
              <a:t>enquête pendant 8 ans</a:t>
            </a:r>
            <a:r>
              <a:rPr lang="fr-FR" sz="3600" b="0" strike="noStrike">
                <a:latin typeface="Arial"/>
                <a:ea typeface="Arial"/>
                <a:cs typeface="Arial"/>
                <a:sym typeface="Arial"/>
              </a:rPr>
              <a:t> pour tenter de répondre à </a:t>
            </a:r>
            <a:r>
              <a:rPr lang="fr-FR" sz="3600" b="0" u="sng" strike="noStrike">
                <a:latin typeface="Arial"/>
                <a:ea typeface="Arial"/>
                <a:cs typeface="Arial"/>
                <a:sym typeface="Arial"/>
              </a:rPr>
              <a:t>cette question</a:t>
            </a:r>
            <a:r>
              <a:rPr lang="fr-FR" sz="3600" b="0" strike="noStrike">
                <a:latin typeface="Arial"/>
                <a:ea typeface="Arial"/>
                <a:cs typeface="Arial"/>
                <a:sym typeface="Arial"/>
              </a:rPr>
              <a:t> : </a:t>
            </a:r>
            <a:endParaRPr sz="3600" b="0" strike="noStrike">
              <a:latin typeface="Arial"/>
              <a:ea typeface="Arial"/>
              <a:cs typeface="Arial"/>
              <a:sym typeface="Arial"/>
            </a:endParaRPr>
          </a:p>
          <a:p>
            <a:pPr marL="0" marR="0" lvl="0" indent="0" algn="l" rtl="0">
              <a:spcBef>
                <a:spcPts val="0"/>
              </a:spcBef>
              <a:spcAft>
                <a:spcPts val="0"/>
              </a:spcAft>
              <a:buNone/>
            </a:pPr>
            <a:endParaRPr sz="3600" b="0" strike="noStrike">
              <a:latin typeface="Arial"/>
              <a:ea typeface="Arial"/>
              <a:cs typeface="Arial"/>
              <a:sym typeface="Arial"/>
            </a:endParaRPr>
          </a:p>
          <a:p>
            <a:pPr marL="0" marR="0" lvl="0" indent="0" algn="ctr" rtl="0">
              <a:spcBef>
                <a:spcPts val="0"/>
              </a:spcBef>
              <a:spcAft>
                <a:spcPts val="0"/>
              </a:spcAft>
              <a:buNone/>
            </a:pPr>
            <a:r>
              <a:rPr lang="fr-FR" sz="3600" b="1" strike="noStrike">
                <a:latin typeface="Arial"/>
                <a:ea typeface="Arial"/>
                <a:cs typeface="Arial"/>
                <a:sym typeface="Arial"/>
              </a:rPr>
              <a:t>En quoi savoir comment fonctionne </a:t>
            </a:r>
            <a:endParaRPr sz="3600" b="0" strike="noStrike">
              <a:latin typeface="Arial"/>
              <a:ea typeface="Arial"/>
              <a:cs typeface="Arial"/>
              <a:sym typeface="Arial"/>
            </a:endParaRPr>
          </a:p>
          <a:p>
            <a:pPr marL="0" marR="0" lvl="0" indent="0" algn="ctr" rtl="0">
              <a:spcBef>
                <a:spcPts val="0"/>
              </a:spcBef>
              <a:spcAft>
                <a:spcPts val="0"/>
              </a:spcAft>
              <a:buNone/>
            </a:pPr>
            <a:r>
              <a:rPr lang="fr-FR" sz="3600" b="1" strike="noStrike">
                <a:latin typeface="Arial"/>
                <a:ea typeface="Arial"/>
                <a:cs typeface="Arial"/>
                <a:sym typeface="Arial"/>
              </a:rPr>
              <a:t>le cerveau dans ses principes basiques, </a:t>
            </a:r>
            <a:endParaRPr sz="3600" b="0" strike="noStrike">
              <a:latin typeface="Arial"/>
              <a:ea typeface="Arial"/>
              <a:cs typeface="Arial"/>
              <a:sym typeface="Arial"/>
            </a:endParaRPr>
          </a:p>
          <a:p>
            <a:pPr marL="0" marR="0" lvl="0" indent="0" algn="ctr" rtl="0">
              <a:spcBef>
                <a:spcPts val="0"/>
              </a:spcBef>
              <a:spcAft>
                <a:spcPts val="0"/>
              </a:spcAft>
              <a:buNone/>
            </a:pPr>
            <a:r>
              <a:rPr lang="fr-FR" sz="3600" b="1" strike="noStrike">
                <a:solidFill>
                  <a:srgbClr val="FF0000"/>
                </a:solidFill>
                <a:latin typeface="Arial"/>
                <a:ea typeface="Arial"/>
                <a:cs typeface="Arial"/>
                <a:sym typeface="Arial"/>
              </a:rPr>
              <a:t>aide-t-il à mieux apprendre</a:t>
            </a:r>
            <a:r>
              <a:rPr lang="fr-FR" sz="3600" b="1" strike="noStrike">
                <a:latin typeface="Arial"/>
                <a:ea typeface="Arial"/>
                <a:cs typeface="Arial"/>
                <a:sym typeface="Arial"/>
              </a:rPr>
              <a:t> si on est élève ?</a:t>
            </a:r>
            <a:endParaRPr sz="3600" b="0" strike="noStrike">
              <a:latin typeface="Arial"/>
              <a:ea typeface="Arial"/>
              <a:cs typeface="Arial"/>
              <a:sym typeface="Arial"/>
            </a:endParaRPr>
          </a:p>
          <a:p>
            <a:pPr marL="0" marR="0" lvl="0" indent="0" algn="ctr" rtl="0">
              <a:spcBef>
                <a:spcPts val="0"/>
              </a:spcBef>
              <a:spcAft>
                <a:spcPts val="0"/>
              </a:spcAft>
              <a:buNone/>
            </a:pPr>
            <a:r>
              <a:rPr lang="fr-FR" sz="3600" b="1" strike="noStrike">
                <a:latin typeface="Arial"/>
                <a:ea typeface="Arial"/>
                <a:cs typeface="Arial"/>
                <a:sym typeface="Arial"/>
              </a:rPr>
              <a:t>et </a:t>
            </a:r>
            <a:r>
              <a:rPr lang="fr-FR" sz="3600" b="1" strike="noStrike">
                <a:solidFill>
                  <a:srgbClr val="FF0000"/>
                </a:solidFill>
                <a:latin typeface="Arial"/>
                <a:ea typeface="Arial"/>
                <a:cs typeface="Arial"/>
                <a:sym typeface="Arial"/>
              </a:rPr>
              <a:t>aide-t-il à mieux enseigner</a:t>
            </a:r>
            <a:r>
              <a:rPr lang="fr-FR" sz="3600" b="1" strike="noStrike">
                <a:latin typeface="Arial"/>
                <a:ea typeface="Arial"/>
                <a:cs typeface="Arial"/>
                <a:sym typeface="Arial"/>
              </a:rPr>
              <a:t> si on est professeur ?»</a:t>
            </a:r>
            <a:endParaRPr sz="3600" b="0" strike="noStrike">
              <a:latin typeface="Arial"/>
              <a:ea typeface="Arial"/>
              <a:cs typeface="Arial"/>
              <a:sym typeface="Arial"/>
            </a:endParaRPr>
          </a:p>
          <a:p>
            <a:pPr marL="0" marR="0" lvl="0" indent="0" algn="l" rtl="0">
              <a:spcBef>
                <a:spcPts val="0"/>
              </a:spcBef>
              <a:spcAft>
                <a:spcPts val="0"/>
              </a:spcAft>
              <a:buNone/>
            </a:pPr>
            <a:r>
              <a:rPr lang="fr-FR" sz="4000" b="0" i="1" strike="noStrike">
                <a:latin typeface="Arial"/>
                <a:ea typeface="Arial"/>
                <a:cs typeface="Arial"/>
                <a:sym typeface="Arial"/>
              </a:rPr>
              <a:t> </a:t>
            </a:r>
            <a:endParaRPr sz="4000" b="0" strike="noStrik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82"/>
          <p:cNvSpPr txBox="1"/>
          <p:nvPr/>
        </p:nvSpPr>
        <p:spPr>
          <a:xfrm>
            <a:off x="360" y="15840"/>
            <a:ext cx="9143640" cy="2542680"/>
          </a:xfrm>
          <a:prstGeom prst="rect">
            <a:avLst/>
          </a:prstGeom>
          <a:solidFill>
            <a:srgbClr val="FF00FF">
              <a:alpha val="89803"/>
            </a:srgbClr>
          </a:solidFill>
          <a:ln w="36000" cap="flat" cmpd="sng">
            <a:solidFill>
              <a:srgbClr val="2DEDFF"/>
            </a:solidFill>
            <a:prstDash val="solid"/>
            <a:round/>
            <a:headEnd type="none" w="sm" len="sm"/>
            <a:tailEnd type="none" w="sm" len="sm"/>
          </a:ln>
        </p:spPr>
        <p:txBody>
          <a:bodyPr spcFirstLastPara="1" wrap="square" lIns="16200" tIns="24475" rIns="16200" bIns="16200" anchor="t" anchorCtr="0">
            <a:noAutofit/>
          </a:bodyPr>
          <a:lstStyle/>
          <a:p>
            <a:pPr marL="0" marR="0" lvl="0" indent="0" algn="ctr" rtl="0">
              <a:lnSpc>
                <a:spcPct val="97000"/>
              </a:lnSpc>
              <a:spcBef>
                <a:spcPts val="0"/>
              </a:spcBef>
              <a:spcAft>
                <a:spcPts val="0"/>
              </a:spcAft>
              <a:buNone/>
            </a:pPr>
            <a:r>
              <a:rPr lang="fr-FR" sz="3200" b="1" u="sng" strike="noStrike">
                <a:solidFill>
                  <a:srgbClr val="000000"/>
                </a:solidFill>
                <a:latin typeface="Trebuchet MS"/>
                <a:ea typeface="Trebuchet MS"/>
                <a:cs typeface="Trebuchet MS"/>
                <a:sym typeface="Trebuchet MS"/>
              </a:rPr>
              <a:t>Apport neuroscience</a:t>
            </a:r>
            <a:r>
              <a:rPr lang="fr-FR" sz="3200" b="1" strike="noStrike">
                <a:solidFill>
                  <a:srgbClr val="000000"/>
                </a:solidFill>
                <a:latin typeface="Trebuchet MS"/>
                <a:ea typeface="Trebuchet MS"/>
                <a:cs typeface="Trebuchet MS"/>
                <a:sym typeface="Trebuchet MS"/>
              </a:rPr>
              <a:t> </a:t>
            </a:r>
            <a:br>
              <a:rPr lang="fr-FR" sz="1800"/>
            </a:br>
            <a:r>
              <a:rPr lang="fr-FR" sz="3200" b="1" strike="noStrike">
                <a:solidFill>
                  <a:srgbClr val="000000"/>
                </a:solidFill>
                <a:latin typeface="Trebuchet MS"/>
                <a:ea typeface="Trebuchet MS"/>
                <a:cs typeface="Trebuchet MS"/>
                <a:sym typeface="Trebuchet MS"/>
              </a:rPr>
              <a:t>Pour simplifier (modèle de Mac Lean) : le cerveau est composé de trois couches superposées</a:t>
            </a:r>
            <a:br>
              <a:rPr lang="fr-FR" sz="1800"/>
            </a:br>
            <a:r>
              <a:rPr lang="fr-FR" sz="3200" b="1" strike="noStrike">
                <a:solidFill>
                  <a:srgbClr val="000000"/>
                </a:solidFill>
                <a:latin typeface="Trebuchet MS"/>
                <a:ea typeface="Trebuchet MS"/>
                <a:cs typeface="Trebuchet MS"/>
                <a:sym typeface="Trebuchet MS"/>
              </a:rPr>
              <a:t>(qui communiquent entre elles</a:t>
            </a:r>
            <a:r>
              <a:rPr lang="fr-FR" sz="1600" b="1" strike="noStrike">
                <a:solidFill>
                  <a:srgbClr val="000000"/>
                </a:solidFill>
                <a:latin typeface="Trebuchet MS"/>
                <a:ea typeface="Trebuchet MS"/>
                <a:cs typeface="Trebuchet MS"/>
                <a:sym typeface="Trebuchet MS"/>
              </a:rPr>
              <a:t>)</a:t>
            </a:r>
            <a:endParaRPr sz="1600" b="0" strike="noStrike">
              <a:solidFill>
                <a:srgbClr val="000000"/>
              </a:solidFill>
              <a:latin typeface="Calibri"/>
              <a:ea typeface="Calibri"/>
              <a:cs typeface="Calibri"/>
              <a:sym typeface="Calibri"/>
            </a:endParaRPr>
          </a:p>
        </p:txBody>
      </p:sp>
      <p:pic>
        <p:nvPicPr>
          <p:cNvPr id="511" name="Google Shape;511;p82"/>
          <p:cNvPicPr preferRelativeResize="0"/>
          <p:nvPr/>
        </p:nvPicPr>
        <p:blipFill rotWithShape="1">
          <a:blip r:embed="rId3">
            <a:alphaModFix/>
          </a:blip>
          <a:srcRect/>
          <a:stretch/>
        </p:blipFill>
        <p:spPr>
          <a:xfrm>
            <a:off x="1872000" y="2558520"/>
            <a:ext cx="4968000" cy="406548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3"/>
          <p:cNvSpPr/>
          <p:nvPr/>
        </p:nvSpPr>
        <p:spPr>
          <a:xfrm>
            <a:off x="164160" y="3888000"/>
            <a:ext cx="2284920" cy="14684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2600" b="0" strike="noStrike">
                <a:solidFill>
                  <a:srgbClr val="000000"/>
                </a:solidFill>
                <a:latin typeface="Calibri"/>
                <a:ea typeface="Calibri"/>
                <a:cs typeface="Calibri"/>
                <a:sym typeface="Calibri"/>
              </a:rPr>
              <a:t>Il est sensible </a:t>
            </a:r>
            <a:r>
              <a:rPr lang="fr-FR" sz="2600" b="1" strike="noStrike">
                <a:solidFill>
                  <a:srgbClr val="2323DC"/>
                </a:solidFill>
                <a:latin typeface="Calibri"/>
                <a:ea typeface="Calibri"/>
                <a:cs typeface="Calibri"/>
                <a:sym typeface="Calibri"/>
              </a:rPr>
              <a:t>à la faim, la soif, le sommeil, la pulsion sexuelle.</a:t>
            </a:r>
            <a:endParaRPr sz="2600" b="0" strike="noStrike">
              <a:latin typeface="Arial"/>
              <a:ea typeface="Arial"/>
              <a:cs typeface="Arial"/>
              <a:sym typeface="Arial"/>
            </a:endParaRPr>
          </a:p>
        </p:txBody>
      </p:sp>
      <p:pic>
        <p:nvPicPr>
          <p:cNvPr id="518" name="Google Shape;518;p83"/>
          <p:cNvPicPr preferRelativeResize="0"/>
          <p:nvPr/>
        </p:nvPicPr>
        <p:blipFill rotWithShape="1">
          <a:blip r:embed="rId3">
            <a:alphaModFix/>
          </a:blip>
          <a:srcRect/>
          <a:stretch/>
        </p:blipFill>
        <p:spPr>
          <a:xfrm>
            <a:off x="2880000" y="4472640"/>
            <a:ext cx="2034360" cy="2223360"/>
          </a:xfrm>
          <a:prstGeom prst="rect">
            <a:avLst/>
          </a:prstGeom>
          <a:noFill/>
          <a:ln>
            <a:noFill/>
          </a:ln>
        </p:spPr>
      </p:pic>
      <p:sp>
        <p:nvSpPr>
          <p:cNvPr id="519" name="Google Shape;519;p83"/>
          <p:cNvSpPr/>
          <p:nvPr/>
        </p:nvSpPr>
        <p:spPr>
          <a:xfrm>
            <a:off x="191880" y="2808000"/>
            <a:ext cx="7440120" cy="432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3200" b="0" strike="noStrike">
                <a:solidFill>
                  <a:srgbClr val="000000"/>
                </a:solidFill>
                <a:latin typeface="Calibri"/>
                <a:ea typeface="Calibri"/>
                <a:cs typeface="Calibri"/>
                <a:sym typeface="Calibri"/>
              </a:rPr>
              <a:t>C'est </a:t>
            </a:r>
            <a:r>
              <a:rPr lang="fr-FR" sz="3200" b="1" strike="noStrike">
                <a:solidFill>
                  <a:srgbClr val="000000"/>
                </a:solidFill>
                <a:latin typeface="Calibri"/>
                <a:ea typeface="Calibri"/>
                <a:cs typeface="Calibri"/>
                <a:sym typeface="Calibri"/>
              </a:rPr>
              <a:t>le cerveau de l'instinct, des réflexes, des automatismes, de la survie</a:t>
            </a:r>
            <a:r>
              <a:rPr lang="fr-FR" sz="1600" b="1" strike="noStrike">
                <a:solidFill>
                  <a:srgbClr val="000000"/>
                </a:solidFill>
                <a:latin typeface="Calibri"/>
                <a:ea typeface="Calibri"/>
                <a:cs typeface="Calibri"/>
                <a:sym typeface="Calibri"/>
              </a:rPr>
              <a:t>.</a:t>
            </a:r>
            <a:endParaRPr sz="1600" b="0" strike="noStrike">
              <a:latin typeface="Arial"/>
              <a:ea typeface="Arial"/>
              <a:cs typeface="Arial"/>
              <a:sym typeface="Arial"/>
            </a:endParaRPr>
          </a:p>
        </p:txBody>
      </p:sp>
      <p:sp>
        <p:nvSpPr>
          <p:cNvPr id="520" name="Google Shape;520;p83"/>
          <p:cNvSpPr/>
          <p:nvPr/>
        </p:nvSpPr>
        <p:spPr>
          <a:xfrm>
            <a:off x="233280" y="423360"/>
            <a:ext cx="2210040" cy="536760"/>
          </a:xfrm>
          <a:prstGeom prst="rect">
            <a:avLst/>
          </a:prstGeom>
          <a:noFill/>
          <a:ln>
            <a:noFill/>
          </a:ln>
        </p:spPr>
        <p:txBody>
          <a:bodyPr spcFirstLastPara="1" wrap="square" lIns="0" tIns="6825" rIns="0" bIns="0" anchor="ctr" anchorCtr="0">
            <a:noAutofit/>
          </a:bodyPr>
          <a:lstStyle/>
          <a:p>
            <a:pPr marL="0" marR="0" lvl="0" indent="0" algn="ctr" rtl="0">
              <a:lnSpc>
                <a:spcPct val="97000"/>
              </a:lnSpc>
              <a:spcBef>
                <a:spcPts val="0"/>
              </a:spcBef>
              <a:spcAft>
                <a:spcPts val="0"/>
              </a:spcAft>
              <a:buNone/>
            </a:pPr>
            <a:r>
              <a:rPr lang="fr-FR" sz="2400" b="0" strike="noStrike">
                <a:solidFill>
                  <a:srgbClr val="000000"/>
                </a:solidFill>
                <a:latin typeface="Trebuchet MS"/>
                <a:ea typeface="Trebuchet MS"/>
                <a:cs typeface="Trebuchet MS"/>
                <a:sym typeface="Trebuchet MS"/>
              </a:rPr>
              <a:t>Le cerveau reptilien</a:t>
            </a:r>
            <a:endParaRPr sz="2400" b="0" strike="noStrike">
              <a:latin typeface="Arial"/>
              <a:ea typeface="Arial"/>
              <a:cs typeface="Arial"/>
              <a:sym typeface="Arial"/>
            </a:endParaRPr>
          </a:p>
          <a:p>
            <a:pPr marL="0" marR="0" lvl="0" indent="0" algn="ctr" rtl="0">
              <a:lnSpc>
                <a:spcPct val="97000"/>
              </a:lnSpc>
              <a:spcBef>
                <a:spcPts val="0"/>
              </a:spcBef>
              <a:spcAft>
                <a:spcPts val="0"/>
              </a:spcAft>
              <a:buNone/>
            </a:pPr>
            <a:r>
              <a:rPr lang="fr-FR" sz="2400" b="0" strike="noStrike">
                <a:solidFill>
                  <a:srgbClr val="000000"/>
                </a:solidFill>
                <a:latin typeface="Trebuchet MS"/>
                <a:ea typeface="Trebuchet MS"/>
                <a:cs typeface="Trebuchet MS"/>
                <a:sym typeface="Trebuchet MS"/>
              </a:rPr>
              <a:t>(en rouge)</a:t>
            </a:r>
            <a:endParaRPr sz="2400" b="0" strike="noStrike">
              <a:latin typeface="Arial"/>
              <a:ea typeface="Arial"/>
              <a:cs typeface="Arial"/>
              <a:sym typeface="Arial"/>
            </a:endParaRPr>
          </a:p>
        </p:txBody>
      </p:sp>
      <p:sp>
        <p:nvSpPr>
          <p:cNvPr id="521" name="Google Shape;521;p83"/>
          <p:cNvSpPr/>
          <p:nvPr/>
        </p:nvSpPr>
        <p:spPr>
          <a:xfrm>
            <a:off x="3515040" y="2913480"/>
            <a:ext cx="2122200" cy="978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3"/>
          <p:cNvSpPr/>
          <p:nvPr/>
        </p:nvSpPr>
        <p:spPr>
          <a:xfrm>
            <a:off x="6857280" y="384480"/>
            <a:ext cx="1959480" cy="536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3"/>
          <p:cNvSpPr txBox="1"/>
          <p:nvPr/>
        </p:nvSpPr>
        <p:spPr>
          <a:xfrm>
            <a:off x="112320" y="175680"/>
            <a:ext cx="2499480" cy="1946880"/>
          </a:xfrm>
          <a:prstGeom prst="rect">
            <a:avLst/>
          </a:prstGeom>
          <a:noFill/>
          <a:ln w="36000" cap="flat" cmpd="sng">
            <a:solidFill>
              <a:srgbClr val="000000"/>
            </a:solidFill>
            <a:prstDash val="solid"/>
            <a:round/>
            <a:headEnd type="none" w="sm" len="sm"/>
            <a:tailEnd type="none" w="sm" len="sm"/>
          </a:ln>
        </p:spPr>
        <p:txBody>
          <a:bodyPr spcFirstLastPara="1" wrap="square" lIns="16200" tIns="36350" rIns="16200" bIns="16200" anchor="t" anchorCtr="0">
            <a:noAutofit/>
          </a:bodyPr>
          <a:lstStyle/>
          <a:p>
            <a:pPr marL="0" marR="0" lvl="0" indent="0" algn="ctr" rtl="0">
              <a:spcBef>
                <a:spcPts val="0"/>
              </a:spcBef>
              <a:spcAft>
                <a:spcPts val="0"/>
              </a:spcAft>
              <a:buNone/>
            </a:pPr>
            <a:r>
              <a:rPr lang="fr-FR" sz="4400" b="0" strike="noStrike">
                <a:solidFill>
                  <a:srgbClr val="000000"/>
                </a:solidFill>
                <a:latin typeface="Calibri"/>
                <a:ea typeface="Calibri"/>
                <a:cs typeface="Calibri"/>
                <a:sym typeface="Calibri"/>
              </a:rPr>
              <a:t> </a:t>
            </a:r>
            <a:endParaRPr sz="4400" b="0" strike="noStrike">
              <a:solidFill>
                <a:srgbClr val="000000"/>
              </a:solidFill>
              <a:latin typeface="Calibri"/>
              <a:ea typeface="Calibri"/>
              <a:cs typeface="Calibri"/>
              <a:sym typeface="Calibri"/>
            </a:endParaRPr>
          </a:p>
        </p:txBody>
      </p:sp>
      <p:sp>
        <p:nvSpPr>
          <p:cNvPr id="524" name="Google Shape;524;p83"/>
          <p:cNvSpPr/>
          <p:nvPr/>
        </p:nvSpPr>
        <p:spPr>
          <a:xfrm>
            <a:off x="3428640" y="162720"/>
            <a:ext cx="2449080" cy="1959840"/>
          </a:xfrm>
          <a:prstGeom prst="rect">
            <a:avLst/>
          </a:prstGeom>
          <a:noFill/>
          <a:ln w="360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3"/>
          <p:cNvSpPr/>
          <p:nvPr/>
        </p:nvSpPr>
        <p:spPr>
          <a:xfrm>
            <a:off x="6530400" y="162720"/>
            <a:ext cx="2449080" cy="1959840"/>
          </a:xfrm>
          <a:prstGeom prst="rect">
            <a:avLst/>
          </a:prstGeom>
          <a:noFill/>
          <a:ln w="360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6" name="Google Shape;526;p83"/>
          <p:cNvPicPr preferRelativeResize="0"/>
          <p:nvPr/>
        </p:nvPicPr>
        <p:blipFill rotWithShape="1">
          <a:blip r:embed="rId4">
            <a:alphaModFix/>
          </a:blip>
          <a:srcRect/>
          <a:stretch/>
        </p:blipFill>
        <p:spPr>
          <a:xfrm>
            <a:off x="1512000" y="1385640"/>
            <a:ext cx="1009440" cy="99036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84"/>
          <p:cNvSpPr/>
          <p:nvPr/>
        </p:nvSpPr>
        <p:spPr>
          <a:xfrm>
            <a:off x="141120" y="2923560"/>
            <a:ext cx="2284920" cy="1468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3" name="Google Shape;533;p84"/>
          <p:cNvPicPr preferRelativeResize="0"/>
          <p:nvPr/>
        </p:nvPicPr>
        <p:blipFill rotWithShape="1">
          <a:blip r:embed="rId3">
            <a:alphaModFix/>
          </a:blip>
          <a:srcRect/>
          <a:stretch/>
        </p:blipFill>
        <p:spPr>
          <a:xfrm>
            <a:off x="197640" y="4104000"/>
            <a:ext cx="2034360" cy="2223360"/>
          </a:xfrm>
          <a:prstGeom prst="rect">
            <a:avLst/>
          </a:prstGeom>
          <a:noFill/>
          <a:ln>
            <a:noFill/>
          </a:ln>
        </p:spPr>
      </p:pic>
      <p:sp>
        <p:nvSpPr>
          <p:cNvPr id="534" name="Google Shape;534;p84"/>
          <p:cNvSpPr/>
          <p:nvPr/>
        </p:nvSpPr>
        <p:spPr>
          <a:xfrm>
            <a:off x="233280" y="423360"/>
            <a:ext cx="2210040" cy="536760"/>
          </a:xfrm>
          <a:prstGeom prst="rect">
            <a:avLst/>
          </a:prstGeom>
          <a:noFill/>
          <a:ln>
            <a:noFill/>
          </a:ln>
        </p:spPr>
        <p:txBody>
          <a:bodyPr spcFirstLastPara="1" wrap="square" lIns="0" tIns="6825" rIns="0" bIns="0" anchor="ctr" anchorCtr="0">
            <a:noAutofit/>
          </a:bodyPr>
          <a:lstStyle/>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Le cerveau reptilien</a:t>
            </a:r>
            <a:endParaRPr sz="1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(en rouge)</a:t>
            </a:r>
            <a:endParaRPr sz="1800" b="0" strike="noStrike">
              <a:latin typeface="Arial"/>
              <a:ea typeface="Arial"/>
              <a:cs typeface="Arial"/>
              <a:sym typeface="Arial"/>
            </a:endParaRPr>
          </a:p>
        </p:txBody>
      </p:sp>
      <p:sp>
        <p:nvSpPr>
          <p:cNvPr id="535" name="Google Shape;535;p84"/>
          <p:cNvSpPr/>
          <p:nvPr/>
        </p:nvSpPr>
        <p:spPr>
          <a:xfrm>
            <a:off x="2364120" y="3151800"/>
            <a:ext cx="4620960" cy="974520"/>
          </a:xfrm>
          <a:prstGeom prst="rect">
            <a:avLst/>
          </a:prstGeom>
          <a:noFill/>
          <a:ln>
            <a:noFill/>
          </a:ln>
        </p:spPr>
        <p:txBody>
          <a:bodyPr spcFirstLastPara="1" wrap="square" lIns="0" tIns="9000" rIns="0" bIns="0" anchor="ctr" anchorCtr="0">
            <a:noAutofit/>
          </a:bodyPr>
          <a:lstStyle/>
          <a:p>
            <a:pPr marL="0" marR="0" lvl="0" indent="0" algn="ctr" rtl="0">
              <a:spcBef>
                <a:spcPts val="0"/>
              </a:spcBef>
              <a:spcAft>
                <a:spcPts val="0"/>
              </a:spcAft>
              <a:buNone/>
            </a:pPr>
            <a:r>
              <a:rPr lang="fr-FR" sz="2600" b="0" strike="noStrike">
                <a:solidFill>
                  <a:srgbClr val="000000"/>
                </a:solidFill>
                <a:latin typeface="Calibri"/>
                <a:ea typeface="Calibri"/>
                <a:cs typeface="Calibri"/>
                <a:sym typeface="Calibri"/>
              </a:rPr>
              <a:t>Il est sensible à </a:t>
            </a:r>
            <a:r>
              <a:rPr lang="fr-FR" sz="2600" b="1" strike="noStrike">
                <a:solidFill>
                  <a:srgbClr val="000000"/>
                </a:solidFill>
                <a:latin typeface="Calibri"/>
                <a:ea typeface="Calibri"/>
                <a:cs typeface="Calibri"/>
                <a:sym typeface="Calibri"/>
              </a:rPr>
              <a:t>l'affectif, aux souvenirs.</a:t>
            </a:r>
            <a:endParaRPr sz="2600" b="0" strike="noStrike">
              <a:latin typeface="Arial"/>
              <a:ea typeface="Arial"/>
              <a:cs typeface="Arial"/>
              <a:sym typeface="Arial"/>
            </a:endParaRPr>
          </a:p>
        </p:txBody>
      </p:sp>
      <p:pic>
        <p:nvPicPr>
          <p:cNvPr id="536" name="Google Shape;536;p84"/>
          <p:cNvPicPr preferRelativeResize="0"/>
          <p:nvPr/>
        </p:nvPicPr>
        <p:blipFill rotWithShape="1">
          <a:blip r:embed="rId4">
            <a:alphaModFix/>
          </a:blip>
          <a:srcRect/>
          <a:stretch/>
        </p:blipFill>
        <p:spPr>
          <a:xfrm>
            <a:off x="4006080" y="3960360"/>
            <a:ext cx="1305720" cy="2881440"/>
          </a:xfrm>
          <a:prstGeom prst="rect">
            <a:avLst/>
          </a:prstGeom>
          <a:noFill/>
          <a:ln>
            <a:noFill/>
          </a:ln>
        </p:spPr>
      </p:pic>
      <p:sp>
        <p:nvSpPr>
          <p:cNvPr id="537" name="Google Shape;537;p84"/>
          <p:cNvSpPr/>
          <p:nvPr/>
        </p:nvSpPr>
        <p:spPr>
          <a:xfrm>
            <a:off x="2736000" y="2285640"/>
            <a:ext cx="3312000" cy="882360"/>
          </a:xfrm>
          <a:prstGeom prst="rect">
            <a:avLst/>
          </a:prstGeom>
          <a:noFill/>
          <a:ln>
            <a:noFill/>
          </a:ln>
        </p:spPr>
        <p:txBody>
          <a:bodyPr spcFirstLastPara="1" wrap="square" lIns="0" tIns="9000" rIns="0" bIns="0" anchor="ctr" anchorCtr="0">
            <a:noAutofit/>
          </a:bodyPr>
          <a:lstStyle/>
          <a:p>
            <a:pPr marL="0" marR="0" lvl="0" indent="0" algn="ctr" rtl="0">
              <a:spcBef>
                <a:spcPts val="0"/>
              </a:spcBef>
              <a:spcAft>
                <a:spcPts val="0"/>
              </a:spcAft>
              <a:buNone/>
            </a:pPr>
            <a:r>
              <a:rPr lang="fr-FR" sz="2800" b="1" strike="noStrike">
                <a:solidFill>
                  <a:srgbClr val="000000"/>
                </a:solidFill>
                <a:latin typeface="Calibri"/>
                <a:ea typeface="Calibri"/>
                <a:cs typeface="Calibri"/>
                <a:sym typeface="Calibri"/>
              </a:rPr>
              <a:t>C'est le cerveau des </a:t>
            </a:r>
            <a:r>
              <a:rPr lang="fr-FR" sz="2800" b="1" strike="noStrike">
                <a:solidFill>
                  <a:srgbClr val="2323DC"/>
                </a:solidFill>
                <a:latin typeface="Calibri"/>
                <a:ea typeface="Calibri"/>
                <a:cs typeface="Calibri"/>
                <a:sym typeface="Calibri"/>
              </a:rPr>
              <a:t>émotions</a:t>
            </a:r>
            <a:r>
              <a:rPr lang="fr-FR" sz="2800" b="1" strike="noStrike">
                <a:solidFill>
                  <a:srgbClr val="000000"/>
                </a:solidFill>
                <a:latin typeface="Calibri"/>
                <a:ea typeface="Calibri"/>
                <a:cs typeface="Calibri"/>
                <a:sym typeface="Calibri"/>
              </a:rPr>
              <a:t>.</a:t>
            </a:r>
            <a:endParaRPr sz="2800" b="0" strike="noStrike">
              <a:latin typeface="Arial"/>
              <a:ea typeface="Arial"/>
              <a:cs typeface="Arial"/>
              <a:sym typeface="Arial"/>
            </a:endParaRPr>
          </a:p>
        </p:txBody>
      </p:sp>
      <p:sp>
        <p:nvSpPr>
          <p:cNvPr id="538" name="Google Shape;538;p84"/>
          <p:cNvSpPr/>
          <p:nvPr/>
        </p:nvSpPr>
        <p:spPr>
          <a:xfrm>
            <a:off x="3591360" y="326880"/>
            <a:ext cx="2284920" cy="869400"/>
          </a:xfrm>
          <a:prstGeom prst="rect">
            <a:avLst/>
          </a:prstGeom>
          <a:noFill/>
          <a:ln>
            <a:noFill/>
          </a:ln>
        </p:spPr>
        <p:txBody>
          <a:bodyPr spcFirstLastPara="1" wrap="square" lIns="0" tIns="6825" rIns="0" bIns="0" anchor="ctr" anchorCtr="0">
            <a:noAutofit/>
          </a:bodyPr>
          <a:lstStyle/>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Le cerveau</a:t>
            </a:r>
            <a:endParaRPr sz="1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mammalien-limbique</a:t>
            </a:r>
            <a:endParaRPr sz="1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(en vert)</a:t>
            </a:r>
            <a:endParaRPr sz="1800" b="0" strike="noStrike">
              <a:latin typeface="Arial"/>
              <a:ea typeface="Arial"/>
              <a:cs typeface="Arial"/>
              <a:sym typeface="Arial"/>
            </a:endParaRPr>
          </a:p>
        </p:txBody>
      </p:sp>
      <p:sp>
        <p:nvSpPr>
          <p:cNvPr id="539" name="Google Shape;539;p84"/>
          <p:cNvSpPr txBox="1"/>
          <p:nvPr/>
        </p:nvSpPr>
        <p:spPr>
          <a:xfrm>
            <a:off x="112320" y="175680"/>
            <a:ext cx="2499480" cy="1946880"/>
          </a:xfrm>
          <a:prstGeom prst="rect">
            <a:avLst/>
          </a:prstGeom>
          <a:noFill/>
          <a:ln w="36000" cap="flat" cmpd="sng">
            <a:solidFill>
              <a:srgbClr val="000000"/>
            </a:solidFill>
            <a:prstDash val="solid"/>
            <a:round/>
            <a:headEnd type="none" w="sm" len="sm"/>
            <a:tailEnd type="none" w="sm" len="sm"/>
          </a:ln>
        </p:spPr>
        <p:txBody>
          <a:bodyPr spcFirstLastPara="1" wrap="square" lIns="16200" tIns="36350" rIns="16200" bIns="16200" anchor="t" anchorCtr="0">
            <a:noAutofit/>
          </a:bodyPr>
          <a:lstStyle/>
          <a:p>
            <a:pPr marL="0" marR="0" lvl="0" indent="0" algn="ctr" rtl="0">
              <a:spcBef>
                <a:spcPts val="0"/>
              </a:spcBef>
              <a:spcAft>
                <a:spcPts val="0"/>
              </a:spcAft>
              <a:buNone/>
            </a:pPr>
            <a:r>
              <a:rPr lang="fr-FR" sz="4400" b="0" strike="noStrike">
                <a:solidFill>
                  <a:srgbClr val="000000"/>
                </a:solidFill>
                <a:latin typeface="Calibri"/>
                <a:ea typeface="Calibri"/>
                <a:cs typeface="Calibri"/>
                <a:sym typeface="Calibri"/>
              </a:rPr>
              <a:t> </a:t>
            </a:r>
            <a:endParaRPr sz="4400" b="0" strike="noStrike">
              <a:solidFill>
                <a:srgbClr val="000000"/>
              </a:solidFill>
              <a:latin typeface="Calibri"/>
              <a:ea typeface="Calibri"/>
              <a:cs typeface="Calibri"/>
              <a:sym typeface="Calibri"/>
            </a:endParaRPr>
          </a:p>
        </p:txBody>
      </p:sp>
      <p:sp>
        <p:nvSpPr>
          <p:cNvPr id="540" name="Google Shape;540;p84"/>
          <p:cNvSpPr/>
          <p:nvPr/>
        </p:nvSpPr>
        <p:spPr>
          <a:xfrm>
            <a:off x="3428640" y="162720"/>
            <a:ext cx="2449080" cy="1959840"/>
          </a:xfrm>
          <a:prstGeom prst="rect">
            <a:avLst/>
          </a:prstGeom>
          <a:noFill/>
          <a:ln w="360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4"/>
          <p:cNvSpPr/>
          <p:nvPr/>
        </p:nvSpPr>
        <p:spPr>
          <a:xfrm>
            <a:off x="6530400" y="162720"/>
            <a:ext cx="2449080" cy="1959840"/>
          </a:xfrm>
          <a:prstGeom prst="rect">
            <a:avLst/>
          </a:prstGeom>
          <a:noFill/>
          <a:ln w="360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2" name="Google Shape;542;p84"/>
          <p:cNvPicPr preferRelativeResize="0"/>
          <p:nvPr/>
        </p:nvPicPr>
        <p:blipFill rotWithShape="1">
          <a:blip r:embed="rId5">
            <a:alphaModFix/>
          </a:blip>
          <a:srcRect/>
          <a:stretch/>
        </p:blipFill>
        <p:spPr>
          <a:xfrm>
            <a:off x="862560" y="1080000"/>
            <a:ext cx="1009440" cy="990360"/>
          </a:xfrm>
          <a:prstGeom prst="rect">
            <a:avLst/>
          </a:prstGeom>
          <a:noFill/>
          <a:ln>
            <a:noFill/>
          </a:ln>
        </p:spPr>
      </p:pic>
      <p:pic>
        <p:nvPicPr>
          <p:cNvPr id="543" name="Google Shape;543;p84"/>
          <p:cNvPicPr preferRelativeResize="0"/>
          <p:nvPr/>
        </p:nvPicPr>
        <p:blipFill rotWithShape="1">
          <a:blip r:embed="rId6">
            <a:alphaModFix/>
          </a:blip>
          <a:srcRect/>
          <a:stretch/>
        </p:blipFill>
        <p:spPr>
          <a:xfrm>
            <a:off x="4211640" y="1292400"/>
            <a:ext cx="828360" cy="723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85"/>
          <p:cNvSpPr/>
          <p:nvPr/>
        </p:nvSpPr>
        <p:spPr>
          <a:xfrm>
            <a:off x="141120" y="2923560"/>
            <a:ext cx="2284920" cy="1468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0" name="Google Shape;550;p85"/>
          <p:cNvPicPr preferRelativeResize="0"/>
          <p:nvPr/>
        </p:nvPicPr>
        <p:blipFill rotWithShape="1">
          <a:blip r:embed="rId3">
            <a:alphaModFix/>
          </a:blip>
          <a:srcRect/>
          <a:stretch/>
        </p:blipFill>
        <p:spPr>
          <a:xfrm>
            <a:off x="288000" y="3032640"/>
            <a:ext cx="2034360" cy="2223360"/>
          </a:xfrm>
          <a:prstGeom prst="rect">
            <a:avLst/>
          </a:prstGeom>
          <a:noFill/>
          <a:ln>
            <a:noFill/>
          </a:ln>
        </p:spPr>
      </p:pic>
      <p:sp>
        <p:nvSpPr>
          <p:cNvPr id="551" name="Google Shape;551;p85"/>
          <p:cNvSpPr/>
          <p:nvPr/>
        </p:nvSpPr>
        <p:spPr>
          <a:xfrm>
            <a:off x="233280" y="423360"/>
            <a:ext cx="2210040" cy="536760"/>
          </a:xfrm>
          <a:prstGeom prst="rect">
            <a:avLst/>
          </a:prstGeom>
          <a:noFill/>
          <a:ln>
            <a:noFill/>
          </a:ln>
        </p:spPr>
        <p:txBody>
          <a:bodyPr spcFirstLastPara="1" wrap="square" lIns="0" tIns="6825" rIns="0" bIns="0" anchor="ctr" anchorCtr="0">
            <a:noAutofit/>
          </a:bodyPr>
          <a:lstStyle/>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Le cerveau reptilien</a:t>
            </a:r>
            <a:endParaRPr sz="1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(en rouge)</a:t>
            </a:r>
            <a:endParaRPr sz="1800" b="0" strike="noStrike">
              <a:latin typeface="Arial"/>
              <a:ea typeface="Arial"/>
              <a:cs typeface="Arial"/>
              <a:sym typeface="Arial"/>
            </a:endParaRPr>
          </a:p>
        </p:txBody>
      </p:sp>
      <p:pic>
        <p:nvPicPr>
          <p:cNvPr id="552" name="Google Shape;552;p85"/>
          <p:cNvPicPr preferRelativeResize="0"/>
          <p:nvPr/>
        </p:nvPicPr>
        <p:blipFill rotWithShape="1">
          <a:blip r:embed="rId4">
            <a:alphaModFix/>
          </a:blip>
          <a:srcRect/>
          <a:stretch/>
        </p:blipFill>
        <p:spPr>
          <a:xfrm>
            <a:off x="3518280" y="2806560"/>
            <a:ext cx="1305720" cy="2881440"/>
          </a:xfrm>
          <a:prstGeom prst="rect">
            <a:avLst/>
          </a:prstGeom>
          <a:noFill/>
          <a:ln>
            <a:noFill/>
          </a:ln>
        </p:spPr>
      </p:pic>
      <p:pic>
        <p:nvPicPr>
          <p:cNvPr id="553" name="Google Shape;553;p85"/>
          <p:cNvPicPr preferRelativeResize="0"/>
          <p:nvPr/>
        </p:nvPicPr>
        <p:blipFill rotWithShape="1">
          <a:blip r:embed="rId5">
            <a:alphaModFix/>
          </a:blip>
          <a:srcRect/>
          <a:stretch/>
        </p:blipFill>
        <p:spPr>
          <a:xfrm>
            <a:off x="7704000" y="4898520"/>
            <a:ext cx="1347840" cy="1797480"/>
          </a:xfrm>
          <a:prstGeom prst="rect">
            <a:avLst/>
          </a:prstGeom>
          <a:noFill/>
          <a:ln>
            <a:noFill/>
          </a:ln>
        </p:spPr>
      </p:pic>
      <p:sp>
        <p:nvSpPr>
          <p:cNvPr id="554" name="Google Shape;554;p85"/>
          <p:cNvSpPr/>
          <p:nvPr/>
        </p:nvSpPr>
        <p:spPr>
          <a:xfrm>
            <a:off x="3591360" y="326880"/>
            <a:ext cx="2284920" cy="869400"/>
          </a:xfrm>
          <a:prstGeom prst="rect">
            <a:avLst/>
          </a:prstGeom>
          <a:noFill/>
          <a:ln>
            <a:noFill/>
          </a:ln>
        </p:spPr>
        <p:txBody>
          <a:bodyPr spcFirstLastPara="1" wrap="square" lIns="0" tIns="6825" rIns="0" bIns="0" anchor="ctr" anchorCtr="0">
            <a:noAutofit/>
          </a:bodyPr>
          <a:lstStyle/>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Le cerveau</a:t>
            </a:r>
            <a:endParaRPr sz="1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mammalien-limbique</a:t>
            </a:r>
            <a:endParaRPr sz="1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(en vert)</a:t>
            </a:r>
            <a:endParaRPr sz="1800" b="0" strike="noStrike">
              <a:latin typeface="Arial"/>
              <a:ea typeface="Arial"/>
              <a:cs typeface="Arial"/>
              <a:sym typeface="Arial"/>
            </a:endParaRPr>
          </a:p>
        </p:txBody>
      </p:sp>
      <p:sp>
        <p:nvSpPr>
          <p:cNvPr id="555" name="Google Shape;555;p85"/>
          <p:cNvSpPr/>
          <p:nvPr/>
        </p:nvSpPr>
        <p:spPr>
          <a:xfrm>
            <a:off x="6857280" y="384480"/>
            <a:ext cx="1959480" cy="536760"/>
          </a:xfrm>
          <a:prstGeom prst="rect">
            <a:avLst/>
          </a:prstGeom>
          <a:noFill/>
          <a:ln>
            <a:noFill/>
          </a:ln>
        </p:spPr>
        <p:txBody>
          <a:bodyPr spcFirstLastPara="1" wrap="square" lIns="0" tIns="6825" rIns="0" bIns="0" anchor="ctr" anchorCtr="0">
            <a:noAutofit/>
          </a:bodyPr>
          <a:lstStyle/>
          <a:p>
            <a:pPr marL="0" marR="0" lvl="0" indent="0" algn="ctr" rtl="0">
              <a:lnSpc>
                <a:spcPct val="97000"/>
              </a:lnSpc>
              <a:spcBef>
                <a:spcPts val="0"/>
              </a:spcBef>
              <a:spcAft>
                <a:spcPts val="0"/>
              </a:spcAft>
              <a:buNone/>
            </a:pPr>
            <a:r>
              <a:rPr lang="fr-FR" sz="2800" b="0" strike="noStrike">
                <a:solidFill>
                  <a:srgbClr val="000000"/>
                </a:solidFill>
                <a:latin typeface="Trebuchet MS"/>
                <a:ea typeface="Trebuchet MS"/>
                <a:cs typeface="Trebuchet MS"/>
                <a:sym typeface="Trebuchet MS"/>
              </a:rPr>
              <a:t>Le cortex</a:t>
            </a:r>
            <a:endParaRPr sz="2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2800" b="0" strike="noStrike">
                <a:solidFill>
                  <a:srgbClr val="000000"/>
                </a:solidFill>
                <a:latin typeface="Trebuchet MS"/>
                <a:ea typeface="Trebuchet MS"/>
                <a:cs typeface="Trebuchet MS"/>
                <a:sym typeface="Trebuchet MS"/>
              </a:rPr>
              <a:t>(en bleu)</a:t>
            </a:r>
            <a:endParaRPr sz="2800" b="0" strike="noStrike">
              <a:latin typeface="Arial"/>
              <a:ea typeface="Arial"/>
              <a:cs typeface="Arial"/>
              <a:sym typeface="Arial"/>
            </a:endParaRPr>
          </a:p>
        </p:txBody>
      </p:sp>
      <p:sp>
        <p:nvSpPr>
          <p:cNvPr id="556" name="Google Shape;556;p85"/>
          <p:cNvSpPr/>
          <p:nvPr/>
        </p:nvSpPr>
        <p:spPr>
          <a:xfrm>
            <a:off x="5904000" y="2215080"/>
            <a:ext cx="3010680" cy="7959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endParaRPr sz="1800" b="0" strike="noStrike">
              <a:latin typeface="Arial"/>
              <a:ea typeface="Arial"/>
              <a:cs typeface="Arial"/>
              <a:sym typeface="Arial"/>
            </a:endParaRPr>
          </a:p>
          <a:p>
            <a:pPr marL="0" marR="0" lvl="0" indent="0" algn="just" rtl="0">
              <a:spcBef>
                <a:spcPts val="0"/>
              </a:spcBef>
              <a:spcAft>
                <a:spcPts val="0"/>
              </a:spcAft>
              <a:buNone/>
            </a:pPr>
            <a:r>
              <a:rPr lang="fr-FR" sz="2800" b="1" strike="noStrike">
                <a:solidFill>
                  <a:srgbClr val="000000"/>
                </a:solidFill>
                <a:latin typeface="Calibri"/>
                <a:ea typeface="Calibri"/>
                <a:cs typeface="Calibri"/>
                <a:sym typeface="Calibri"/>
              </a:rPr>
              <a:t>C'est le cerveau du </a:t>
            </a:r>
            <a:r>
              <a:rPr lang="fr-FR" sz="2800" b="1" strike="noStrike">
                <a:solidFill>
                  <a:srgbClr val="2323DC"/>
                </a:solidFill>
                <a:latin typeface="Calibri"/>
                <a:ea typeface="Calibri"/>
                <a:cs typeface="Calibri"/>
                <a:sym typeface="Calibri"/>
              </a:rPr>
              <a:t>langage</a:t>
            </a:r>
            <a:r>
              <a:rPr lang="fr-FR" sz="2800" b="1" strike="noStrike">
                <a:solidFill>
                  <a:srgbClr val="000000"/>
                </a:solidFill>
                <a:latin typeface="Calibri"/>
                <a:ea typeface="Calibri"/>
                <a:cs typeface="Calibri"/>
                <a:sym typeface="Calibri"/>
              </a:rPr>
              <a:t> et de la </a:t>
            </a:r>
            <a:r>
              <a:rPr lang="fr-FR" sz="2800" b="1" strike="noStrike">
                <a:solidFill>
                  <a:srgbClr val="2323DC"/>
                </a:solidFill>
                <a:latin typeface="Calibri"/>
                <a:ea typeface="Calibri"/>
                <a:cs typeface="Calibri"/>
                <a:sym typeface="Calibri"/>
              </a:rPr>
              <a:t>pensée</a:t>
            </a:r>
            <a:r>
              <a:rPr lang="fr-FR" sz="1600" b="1" strike="noStrike">
                <a:solidFill>
                  <a:srgbClr val="000000"/>
                </a:solidFill>
                <a:latin typeface="Calibri"/>
                <a:ea typeface="Calibri"/>
                <a:cs typeface="Calibri"/>
                <a:sym typeface="Calibri"/>
              </a:rPr>
              <a:t>.</a:t>
            </a:r>
            <a:endParaRPr sz="1600" b="0" strike="noStrike">
              <a:latin typeface="Arial"/>
              <a:ea typeface="Arial"/>
              <a:cs typeface="Arial"/>
              <a:sym typeface="Arial"/>
            </a:endParaRPr>
          </a:p>
        </p:txBody>
      </p:sp>
      <p:sp>
        <p:nvSpPr>
          <p:cNvPr id="557" name="Google Shape;557;p85"/>
          <p:cNvSpPr/>
          <p:nvPr/>
        </p:nvSpPr>
        <p:spPr>
          <a:xfrm>
            <a:off x="5832000" y="3596040"/>
            <a:ext cx="3096000" cy="7959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endParaRPr sz="1800" b="0" strike="noStrike">
              <a:latin typeface="Arial"/>
              <a:ea typeface="Arial"/>
              <a:cs typeface="Arial"/>
              <a:sym typeface="Arial"/>
            </a:endParaRPr>
          </a:p>
          <a:p>
            <a:pPr marL="0" marR="0" lvl="0" indent="0" algn="just" rtl="0">
              <a:spcBef>
                <a:spcPts val="0"/>
              </a:spcBef>
              <a:spcAft>
                <a:spcPts val="0"/>
              </a:spcAft>
              <a:buNone/>
            </a:pPr>
            <a:endParaRPr sz="1800" b="0" strike="noStrike">
              <a:latin typeface="Arial"/>
              <a:ea typeface="Arial"/>
              <a:cs typeface="Arial"/>
              <a:sym typeface="Arial"/>
            </a:endParaRPr>
          </a:p>
          <a:p>
            <a:pPr marL="0" marR="0" lvl="0" indent="0" algn="just" rtl="0">
              <a:spcBef>
                <a:spcPts val="0"/>
              </a:spcBef>
              <a:spcAft>
                <a:spcPts val="0"/>
              </a:spcAft>
              <a:buNone/>
            </a:pPr>
            <a:endParaRPr sz="1800" b="0" strike="noStrike">
              <a:latin typeface="Arial"/>
              <a:ea typeface="Arial"/>
              <a:cs typeface="Arial"/>
              <a:sym typeface="Arial"/>
            </a:endParaRPr>
          </a:p>
          <a:p>
            <a:pPr marL="0" marR="0" lvl="0" indent="0" algn="just" rtl="0">
              <a:spcBef>
                <a:spcPts val="0"/>
              </a:spcBef>
              <a:spcAft>
                <a:spcPts val="0"/>
              </a:spcAft>
              <a:buNone/>
            </a:pPr>
            <a:endParaRPr sz="1800" b="0" strike="noStrike">
              <a:latin typeface="Arial"/>
              <a:ea typeface="Arial"/>
              <a:cs typeface="Arial"/>
              <a:sym typeface="Arial"/>
            </a:endParaRPr>
          </a:p>
          <a:p>
            <a:pPr marL="0" marR="0" lvl="0" indent="0" algn="just" rtl="0">
              <a:spcBef>
                <a:spcPts val="0"/>
              </a:spcBef>
              <a:spcAft>
                <a:spcPts val="0"/>
              </a:spcAft>
              <a:buNone/>
            </a:pPr>
            <a:endParaRPr sz="1800" b="0" strike="noStrike">
              <a:latin typeface="Arial"/>
              <a:ea typeface="Arial"/>
              <a:cs typeface="Arial"/>
              <a:sym typeface="Arial"/>
            </a:endParaRPr>
          </a:p>
          <a:p>
            <a:pPr marL="0" marR="0" lvl="0" indent="0" algn="just" rtl="0">
              <a:spcBef>
                <a:spcPts val="0"/>
              </a:spcBef>
              <a:spcAft>
                <a:spcPts val="0"/>
              </a:spcAft>
              <a:buNone/>
            </a:pPr>
            <a:r>
              <a:rPr lang="fr-FR" sz="1600" b="0" strike="noStrike">
                <a:solidFill>
                  <a:srgbClr val="000000"/>
                </a:solidFill>
                <a:latin typeface="Calibri"/>
                <a:ea typeface="Calibri"/>
                <a:cs typeface="Calibri"/>
                <a:sym typeface="Calibri"/>
              </a:rPr>
              <a:t>Il est capable de raisonner, d'imaginer, de s'adapter, d'évoluer. </a:t>
            </a:r>
            <a:r>
              <a:rPr lang="fr-FR" sz="2600" b="1" strike="noStrike">
                <a:solidFill>
                  <a:srgbClr val="000000"/>
                </a:solidFill>
                <a:latin typeface="Calibri"/>
                <a:ea typeface="Calibri"/>
                <a:cs typeface="Calibri"/>
                <a:sym typeface="Calibri"/>
              </a:rPr>
              <a:t>Cerveau des connaissances scolaires</a:t>
            </a:r>
            <a:r>
              <a:rPr lang="fr-FR" sz="2600" b="0" strike="noStrike">
                <a:solidFill>
                  <a:srgbClr val="000000"/>
                </a:solidFill>
                <a:latin typeface="Calibri"/>
                <a:ea typeface="Calibri"/>
                <a:cs typeface="Calibri"/>
                <a:sym typeface="Calibri"/>
              </a:rPr>
              <a:t>.</a:t>
            </a:r>
            <a:endParaRPr sz="2600" b="0" strike="noStrike">
              <a:latin typeface="Arial"/>
              <a:ea typeface="Arial"/>
              <a:cs typeface="Arial"/>
              <a:sym typeface="Arial"/>
            </a:endParaRPr>
          </a:p>
        </p:txBody>
      </p:sp>
      <p:sp>
        <p:nvSpPr>
          <p:cNvPr id="558" name="Google Shape;558;p85"/>
          <p:cNvSpPr txBox="1"/>
          <p:nvPr/>
        </p:nvSpPr>
        <p:spPr>
          <a:xfrm>
            <a:off x="112320" y="175680"/>
            <a:ext cx="2499480" cy="1946880"/>
          </a:xfrm>
          <a:prstGeom prst="rect">
            <a:avLst/>
          </a:prstGeom>
          <a:noFill/>
          <a:ln w="36000" cap="flat" cmpd="sng">
            <a:solidFill>
              <a:srgbClr val="000000"/>
            </a:solidFill>
            <a:prstDash val="solid"/>
            <a:round/>
            <a:headEnd type="none" w="sm" len="sm"/>
            <a:tailEnd type="none" w="sm" len="sm"/>
          </a:ln>
        </p:spPr>
        <p:txBody>
          <a:bodyPr spcFirstLastPara="1" wrap="square" lIns="16200" tIns="36350" rIns="16200" bIns="16200" anchor="t" anchorCtr="0">
            <a:noAutofit/>
          </a:bodyPr>
          <a:lstStyle/>
          <a:p>
            <a:pPr marL="0" marR="0" lvl="0" indent="0" algn="ctr" rtl="0">
              <a:spcBef>
                <a:spcPts val="0"/>
              </a:spcBef>
              <a:spcAft>
                <a:spcPts val="0"/>
              </a:spcAft>
              <a:buNone/>
            </a:pPr>
            <a:r>
              <a:rPr lang="fr-FR" sz="4400" b="0" strike="noStrike">
                <a:solidFill>
                  <a:srgbClr val="000000"/>
                </a:solidFill>
                <a:latin typeface="Calibri"/>
                <a:ea typeface="Calibri"/>
                <a:cs typeface="Calibri"/>
                <a:sym typeface="Calibri"/>
              </a:rPr>
              <a:t> </a:t>
            </a:r>
            <a:endParaRPr sz="4400" b="0" strike="noStrike">
              <a:solidFill>
                <a:srgbClr val="000000"/>
              </a:solidFill>
              <a:latin typeface="Calibri"/>
              <a:ea typeface="Calibri"/>
              <a:cs typeface="Calibri"/>
              <a:sym typeface="Calibri"/>
            </a:endParaRPr>
          </a:p>
        </p:txBody>
      </p:sp>
      <p:sp>
        <p:nvSpPr>
          <p:cNvPr id="559" name="Google Shape;559;p85"/>
          <p:cNvSpPr/>
          <p:nvPr/>
        </p:nvSpPr>
        <p:spPr>
          <a:xfrm>
            <a:off x="3428640" y="162720"/>
            <a:ext cx="2449080" cy="1959840"/>
          </a:xfrm>
          <a:prstGeom prst="rect">
            <a:avLst/>
          </a:prstGeom>
          <a:noFill/>
          <a:ln w="360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5"/>
          <p:cNvSpPr/>
          <p:nvPr/>
        </p:nvSpPr>
        <p:spPr>
          <a:xfrm>
            <a:off x="6530400" y="162720"/>
            <a:ext cx="2449080" cy="1959840"/>
          </a:xfrm>
          <a:prstGeom prst="rect">
            <a:avLst/>
          </a:prstGeom>
          <a:noFill/>
          <a:ln w="360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1" name="Google Shape;561;p85"/>
          <p:cNvPicPr preferRelativeResize="0"/>
          <p:nvPr/>
        </p:nvPicPr>
        <p:blipFill rotWithShape="1">
          <a:blip r:embed="rId6">
            <a:alphaModFix/>
          </a:blip>
          <a:srcRect/>
          <a:stretch/>
        </p:blipFill>
        <p:spPr>
          <a:xfrm>
            <a:off x="862560" y="1080000"/>
            <a:ext cx="1009440" cy="990360"/>
          </a:xfrm>
          <a:prstGeom prst="rect">
            <a:avLst/>
          </a:prstGeom>
          <a:noFill/>
          <a:ln>
            <a:noFill/>
          </a:ln>
        </p:spPr>
      </p:pic>
      <p:pic>
        <p:nvPicPr>
          <p:cNvPr id="562" name="Google Shape;562;p85"/>
          <p:cNvPicPr preferRelativeResize="0"/>
          <p:nvPr/>
        </p:nvPicPr>
        <p:blipFill rotWithShape="1">
          <a:blip r:embed="rId7">
            <a:alphaModFix/>
          </a:blip>
          <a:srcRect/>
          <a:stretch/>
        </p:blipFill>
        <p:spPr>
          <a:xfrm>
            <a:off x="4211640" y="1292400"/>
            <a:ext cx="828360" cy="723600"/>
          </a:xfrm>
          <a:prstGeom prst="rect">
            <a:avLst/>
          </a:prstGeom>
          <a:noFill/>
          <a:ln>
            <a:noFill/>
          </a:ln>
        </p:spPr>
      </p:pic>
      <p:pic>
        <p:nvPicPr>
          <p:cNvPr id="563" name="Google Shape;563;p85"/>
          <p:cNvPicPr preferRelativeResize="0"/>
          <p:nvPr/>
        </p:nvPicPr>
        <p:blipFill rotWithShape="1">
          <a:blip r:embed="rId8">
            <a:alphaModFix/>
          </a:blip>
          <a:srcRect/>
          <a:stretch/>
        </p:blipFill>
        <p:spPr>
          <a:xfrm>
            <a:off x="7272000" y="1008000"/>
            <a:ext cx="1262160" cy="99432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6"/>
          <p:cNvSpPr/>
          <p:nvPr/>
        </p:nvSpPr>
        <p:spPr>
          <a:xfrm>
            <a:off x="141120" y="2923560"/>
            <a:ext cx="2284920" cy="14684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600" b="0" strike="noStrike">
                <a:solidFill>
                  <a:srgbClr val="000000"/>
                </a:solidFill>
                <a:latin typeface="Calibri"/>
                <a:ea typeface="Calibri"/>
                <a:cs typeface="Calibri"/>
                <a:sym typeface="Calibri"/>
              </a:rPr>
              <a:t>Il est sensible </a:t>
            </a:r>
            <a:r>
              <a:rPr lang="fr-FR" sz="1600" b="1" strike="noStrike">
                <a:solidFill>
                  <a:srgbClr val="2323DC"/>
                </a:solidFill>
                <a:latin typeface="Calibri"/>
                <a:ea typeface="Calibri"/>
                <a:cs typeface="Calibri"/>
                <a:sym typeface="Calibri"/>
              </a:rPr>
              <a:t>à la faim, la soif, le sommeil, la pulsion sexuelle.</a:t>
            </a:r>
            <a:endParaRPr sz="1600" b="0" strike="noStrike">
              <a:latin typeface="Arial"/>
              <a:ea typeface="Arial"/>
              <a:cs typeface="Arial"/>
              <a:sym typeface="Arial"/>
            </a:endParaRPr>
          </a:p>
        </p:txBody>
      </p:sp>
      <p:pic>
        <p:nvPicPr>
          <p:cNvPr id="570" name="Google Shape;570;p86"/>
          <p:cNvPicPr preferRelativeResize="0"/>
          <p:nvPr/>
        </p:nvPicPr>
        <p:blipFill rotWithShape="1">
          <a:blip r:embed="rId3">
            <a:alphaModFix/>
          </a:blip>
          <a:srcRect/>
          <a:stretch/>
        </p:blipFill>
        <p:spPr>
          <a:xfrm>
            <a:off x="414720" y="4632840"/>
            <a:ext cx="2034360" cy="2223360"/>
          </a:xfrm>
          <a:prstGeom prst="rect">
            <a:avLst/>
          </a:prstGeom>
          <a:noFill/>
          <a:ln>
            <a:noFill/>
          </a:ln>
        </p:spPr>
      </p:pic>
      <p:sp>
        <p:nvSpPr>
          <p:cNvPr id="571" name="Google Shape;571;p86"/>
          <p:cNvSpPr/>
          <p:nvPr/>
        </p:nvSpPr>
        <p:spPr>
          <a:xfrm>
            <a:off x="162720" y="2245320"/>
            <a:ext cx="2328120" cy="10623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600" b="0" strike="noStrike">
                <a:solidFill>
                  <a:srgbClr val="000000"/>
                </a:solidFill>
                <a:latin typeface="Calibri"/>
                <a:ea typeface="Calibri"/>
                <a:cs typeface="Calibri"/>
                <a:sym typeface="Calibri"/>
              </a:rPr>
              <a:t>C'est </a:t>
            </a:r>
            <a:r>
              <a:rPr lang="fr-FR" sz="1600" b="1" strike="noStrike">
                <a:solidFill>
                  <a:srgbClr val="000000"/>
                </a:solidFill>
                <a:latin typeface="Calibri"/>
                <a:ea typeface="Calibri"/>
                <a:cs typeface="Calibri"/>
                <a:sym typeface="Calibri"/>
              </a:rPr>
              <a:t>le cerveau de l'instinct, des réflexes, des automatismes, de la survie.</a:t>
            </a:r>
            <a:endParaRPr sz="1600" b="0" strike="noStrike">
              <a:latin typeface="Arial"/>
              <a:ea typeface="Arial"/>
              <a:cs typeface="Arial"/>
              <a:sym typeface="Arial"/>
            </a:endParaRPr>
          </a:p>
        </p:txBody>
      </p:sp>
      <p:sp>
        <p:nvSpPr>
          <p:cNvPr id="572" name="Google Shape;572;p86"/>
          <p:cNvSpPr/>
          <p:nvPr/>
        </p:nvSpPr>
        <p:spPr>
          <a:xfrm>
            <a:off x="233280" y="423360"/>
            <a:ext cx="2210040" cy="536760"/>
          </a:xfrm>
          <a:prstGeom prst="rect">
            <a:avLst/>
          </a:prstGeom>
          <a:noFill/>
          <a:ln>
            <a:noFill/>
          </a:ln>
        </p:spPr>
        <p:txBody>
          <a:bodyPr spcFirstLastPara="1" wrap="square" lIns="0" tIns="6825" rIns="0" bIns="0" anchor="ctr" anchorCtr="0">
            <a:noAutofit/>
          </a:bodyPr>
          <a:lstStyle/>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Le cerveau reptilien</a:t>
            </a:r>
            <a:endParaRPr sz="1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(en rouge)</a:t>
            </a:r>
            <a:endParaRPr sz="1800" b="0" strike="noStrike">
              <a:latin typeface="Arial"/>
              <a:ea typeface="Arial"/>
              <a:cs typeface="Arial"/>
              <a:sym typeface="Arial"/>
            </a:endParaRPr>
          </a:p>
        </p:txBody>
      </p:sp>
      <p:sp>
        <p:nvSpPr>
          <p:cNvPr id="573" name="Google Shape;573;p86"/>
          <p:cNvSpPr/>
          <p:nvPr/>
        </p:nvSpPr>
        <p:spPr>
          <a:xfrm>
            <a:off x="3515040" y="2913480"/>
            <a:ext cx="2122200" cy="978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600" b="0" strike="noStrike">
                <a:solidFill>
                  <a:srgbClr val="000000"/>
                </a:solidFill>
                <a:latin typeface="Calibri"/>
                <a:ea typeface="Calibri"/>
                <a:cs typeface="Calibri"/>
                <a:sym typeface="Calibri"/>
              </a:rPr>
              <a:t>Il est sensible à </a:t>
            </a:r>
            <a:r>
              <a:rPr lang="fr-FR" sz="1600" b="1" strike="noStrike">
                <a:solidFill>
                  <a:srgbClr val="000000"/>
                </a:solidFill>
                <a:latin typeface="Calibri"/>
                <a:ea typeface="Calibri"/>
                <a:cs typeface="Calibri"/>
                <a:sym typeface="Calibri"/>
              </a:rPr>
              <a:t>l'affectif, aux souvenirs.</a:t>
            </a:r>
            <a:endParaRPr sz="1600" b="0" strike="noStrike">
              <a:latin typeface="Arial"/>
              <a:ea typeface="Arial"/>
              <a:cs typeface="Arial"/>
              <a:sym typeface="Arial"/>
            </a:endParaRPr>
          </a:p>
        </p:txBody>
      </p:sp>
      <p:pic>
        <p:nvPicPr>
          <p:cNvPr id="574" name="Google Shape;574;p86"/>
          <p:cNvPicPr preferRelativeResize="0"/>
          <p:nvPr/>
        </p:nvPicPr>
        <p:blipFill rotWithShape="1">
          <a:blip r:embed="rId4">
            <a:alphaModFix/>
          </a:blip>
          <a:srcRect/>
          <a:stretch/>
        </p:blipFill>
        <p:spPr>
          <a:xfrm>
            <a:off x="4006080" y="3960360"/>
            <a:ext cx="1305720" cy="2881440"/>
          </a:xfrm>
          <a:prstGeom prst="rect">
            <a:avLst/>
          </a:prstGeom>
          <a:noFill/>
          <a:ln>
            <a:noFill/>
          </a:ln>
        </p:spPr>
      </p:pic>
      <p:sp>
        <p:nvSpPr>
          <p:cNvPr id="575" name="Google Shape;575;p86"/>
          <p:cNvSpPr/>
          <p:nvPr/>
        </p:nvSpPr>
        <p:spPr>
          <a:xfrm>
            <a:off x="3591360" y="2285640"/>
            <a:ext cx="2251800" cy="6534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600" b="1" strike="noStrike">
                <a:solidFill>
                  <a:srgbClr val="000000"/>
                </a:solidFill>
                <a:latin typeface="Calibri"/>
                <a:ea typeface="Calibri"/>
                <a:cs typeface="Calibri"/>
                <a:sym typeface="Calibri"/>
              </a:rPr>
              <a:t>C'est le cerveau des </a:t>
            </a:r>
            <a:r>
              <a:rPr lang="fr-FR" sz="1600" b="1" strike="noStrike">
                <a:solidFill>
                  <a:srgbClr val="2323DC"/>
                </a:solidFill>
                <a:latin typeface="Calibri"/>
                <a:ea typeface="Calibri"/>
                <a:cs typeface="Calibri"/>
                <a:sym typeface="Calibri"/>
              </a:rPr>
              <a:t>émotions</a:t>
            </a:r>
            <a:r>
              <a:rPr lang="fr-FR" sz="1600" b="1" strike="noStrike">
                <a:solidFill>
                  <a:srgbClr val="000000"/>
                </a:solidFill>
                <a:latin typeface="Calibri"/>
                <a:ea typeface="Calibri"/>
                <a:cs typeface="Calibri"/>
                <a:sym typeface="Calibri"/>
              </a:rPr>
              <a:t>.</a:t>
            </a:r>
            <a:endParaRPr sz="1600" b="0" strike="noStrike">
              <a:latin typeface="Arial"/>
              <a:ea typeface="Arial"/>
              <a:cs typeface="Arial"/>
              <a:sym typeface="Arial"/>
            </a:endParaRPr>
          </a:p>
        </p:txBody>
      </p:sp>
      <p:pic>
        <p:nvPicPr>
          <p:cNvPr id="576" name="Google Shape;576;p86"/>
          <p:cNvPicPr preferRelativeResize="0"/>
          <p:nvPr/>
        </p:nvPicPr>
        <p:blipFill rotWithShape="1">
          <a:blip r:embed="rId5">
            <a:alphaModFix/>
          </a:blip>
          <a:srcRect/>
          <a:stretch/>
        </p:blipFill>
        <p:spPr>
          <a:xfrm>
            <a:off x="7148160" y="4251240"/>
            <a:ext cx="1831320" cy="2442240"/>
          </a:xfrm>
          <a:prstGeom prst="rect">
            <a:avLst/>
          </a:prstGeom>
          <a:noFill/>
          <a:ln>
            <a:noFill/>
          </a:ln>
        </p:spPr>
      </p:pic>
      <p:sp>
        <p:nvSpPr>
          <p:cNvPr id="577" name="Google Shape;577;p86"/>
          <p:cNvSpPr/>
          <p:nvPr/>
        </p:nvSpPr>
        <p:spPr>
          <a:xfrm>
            <a:off x="3591360" y="326880"/>
            <a:ext cx="2284920" cy="869400"/>
          </a:xfrm>
          <a:prstGeom prst="rect">
            <a:avLst/>
          </a:prstGeom>
          <a:noFill/>
          <a:ln>
            <a:noFill/>
          </a:ln>
        </p:spPr>
        <p:txBody>
          <a:bodyPr spcFirstLastPara="1" wrap="square" lIns="0" tIns="6825" rIns="0" bIns="0" anchor="ctr" anchorCtr="0">
            <a:noAutofit/>
          </a:bodyPr>
          <a:lstStyle/>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Le cerveau</a:t>
            </a:r>
            <a:endParaRPr sz="1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mammalien-limbique</a:t>
            </a:r>
            <a:endParaRPr sz="1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(en vert)</a:t>
            </a:r>
            <a:endParaRPr sz="1800" b="0" strike="noStrike">
              <a:latin typeface="Arial"/>
              <a:ea typeface="Arial"/>
              <a:cs typeface="Arial"/>
              <a:sym typeface="Arial"/>
            </a:endParaRPr>
          </a:p>
        </p:txBody>
      </p:sp>
      <p:sp>
        <p:nvSpPr>
          <p:cNvPr id="578" name="Google Shape;578;p86"/>
          <p:cNvSpPr/>
          <p:nvPr/>
        </p:nvSpPr>
        <p:spPr>
          <a:xfrm>
            <a:off x="6857280" y="384480"/>
            <a:ext cx="1959480" cy="536760"/>
          </a:xfrm>
          <a:prstGeom prst="rect">
            <a:avLst/>
          </a:prstGeom>
          <a:noFill/>
          <a:ln>
            <a:noFill/>
          </a:ln>
        </p:spPr>
        <p:txBody>
          <a:bodyPr spcFirstLastPara="1" wrap="square" lIns="0" tIns="6825" rIns="0" bIns="0" anchor="ctr" anchorCtr="0">
            <a:noAutofit/>
          </a:bodyPr>
          <a:lstStyle/>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Le cortex</a:t>
            </a:r>
            <a:endParaRPr sz="1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(en bleu)</a:t>
            </a:r>
            <a:endParaRPr sz="1800" b="0" strike="noStrike">
              <a:latin typeface="Arial"/>
              <a:ea typeface="Arial"/>
              <a:cs typeface="Arial"/>
              <a:sym typeface="Arial"/>
            </a:endParaRPr>
          </a:p>
        </p:txBody>
      </p:sp>
      <p:sp>
        <p:nvSpPr>
          <p:cNvPr id="579" name="Google Shape;579;p86"/>
          <p:cNvSpPr/>
          <p:nvPr/>
        </p:nvSpPr>
        <p:spPr>
          <a:xfrm>
            <a:off x="6577920" y="2215080"/>
            <a:ext cx="2336760" cy="7959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600" b="1" strike="noStrike">
                <a:solidFill>
                  <a:srgbClr val="000000"/>
                </a:solidFill>
                <a:latin typeface="Calibri"/>
                <a:ea typeface="Calibri"/>
                <a:cs typeface="Calibri"/>
                <a:sym typeface="Calibri"/>
              </a:rPr>
              <a:t>C'est le cerveau du </a:t>
            </a:r>
            <a:r>
              <a:rPr lang="fr-FR" sz="1600" b="1" strike="noStrike">
                <a:solidFill>
                  <a:srgbClr val="2323DC"/>
                </a:solidFill>
                <a:latin typeface="Calibri"/>
                <a:ea typeface="Calibri"/>
                <a:cs typeface="Calibri"/>
                <a:sym typeface="Calibri"/>
              </a:rPr>
              <a:t>langage</a:t>
            </a:r>
            <a:r>
              <a:rPr lang="fr-FR" sz="1600" b="1" strike="noStrike">
                <a:solidFill>
                  <a:srgbClr val="000000"/>
                </a:solidFill>
                <a:latin typeface="Calibri"/>
                <a:ea typeface="Calibri"/>
                <a:cs typeface="Calibri"/>
                <a:sym typeface="Calibri"/>
              </a:rPr>
              <a:t> et de la </a:t>
            </a:r>
            <a:r>
              <a:rPr lang="fr-FR" sz="1600" b="1" strike="noStrike">
                <a:solidFill>
                  <a:srgbClr val="2323DC"/>
                </a:solidFill>
                <a:latin typeface="Calibri"/>
                <a:ea typeface="Calibri"/>
                <a:cs typeface="Calibri"/>
                <a:sym typeface="Calibri"/>
              </a:rPr>
              <a:t>pensée</a:t>
            </a:r>
            <a:r>
              <a:rPr lang="fr-FR" sz="1600" b="1" strike="noStrike">
                <a:solidFill>
                  <a:srgbClr val="000000"/>
                </a:solidFill>
                <a:latin typeface="Calibri"/>
                <a:ea typeface="Calibri"/>
                <a:cs typeface="Calibri"/>
                <a:sym typeface="Calibri"/>
              </a:rPr>
              <a:t>.</a:t>
            </a:r>
            <a:endParaRPr sz="1600" b="0" strike="noStrike">
              <a:latin typeface="Arial"/>
              <a:ea typeface="Arial"/>
              <a:cs typeface="Arial"/>
              <a:sym typeface="Arial"/>
            </a:endParaRPr>
          </a:p>
        </p:txBody>
      </p:sp>
      <p:sp>
        <p:nvSpPr>
          <p:cNvPr id="580" name="Google Shape;580;p86"/>
          <p:cNvSpPr/>
          <p:nvPr/>
        </p:nvSpPr>
        <p:spPr>
          <a:xfrm>
            <a:off x="6566400" y="3107880"/>
            <a:ext cx="2449080" cy="7959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600" b="0" strike="noStrike">
                <a:solidFill>
                  <a:srgbClr val="000000"/>
                </a:solidFill>
                <a:latin typeface="Calibri"/>
                <a:ea typeface="Calibri"/>
                <a:cs typeface="Calibri"/>
                <a:sym typeface="Calibri"/>
              </a:rPr>
              <a:t>Il est capable de raisonner, d'imaginer, de s'adapter, d'évoluer. </a:t>
            </a:r>
            <a:r>
              <a:rPr lang="fr-FR" sz="1600" b="1" strike="noStrike">
                <a:solidFill>
                  <a:srgbClr val="000000"/>
                </a:solidFill>
                <a:latin typeface="Calibri"/>
                <a:ea typeface="Calibri"/>
                <a:cs typeface="Calibri"/>
                <a:sym typeface="Calibri"/>
              </a:rPr>
              <a:t>Cerveau des connaissances scolaires</a:t>
            </a:r>
            <a:r>
              <a:rPr lang="fr-FR" sz="1600" b="0" strike="noStrike">
                <a:solidFill>
                  <a:srgbClr val="000000"/>
                </a:solidFill>
                <a:latin typeface="Calibri"/>
                <a:ea typeface="Calibri"/>
                <a:cs typeface="Calibri"/>
                <a:sym typeface="Calibri"/>
              </a:rPr>
              <a:t>.</a:t>
            </a:r>
            <a:endParaRPr sz="1600" b="0" strike="noStrike">
              <a:latin typeface="Arial"/>
              <a:ea typeface="Arial"/>
              <a:cs typeface="Arial"/>
              <a:sym typeface="Arial"/>
            </a:endParaRPr>
          </a:p>
        </p:txBody>
      </p:sp>
      <p:sp>
        <p:nvSpPr>
          <p:cNvPr id="581" name="Google Shape;581;p86"/>
          <p:cNvSpPr txBox="1"/>
          <p:nvPr/>
        </p:nvSpPr>
        <p:spPr>
          <a:xfrm>
            <a:off x="112320" y="175680"/>
            <a:ext cx="2499480" cy="1946880"/>
          </a:xfrm>
          <a:prstGeom prst="rect">
            <a:avLst/>
          </a:prstGeom>
          <a:noFill/>
          <a:ln w="36000" cap="flat" cmpd="sng">
            <a:solidFill>
              <a:srgbClr val="000000"/>
            </a:solidFill>
            <a:prstDash val="solid"/>
            <a:round/>
            <a:headEnd type="none" w="sm" len="sm"/>
            <a:tailEnd type="none" w="sm" len="sm"/>
          </a:ln>
        </p:spPr>
        <p:txBody>
          <a:bodyPr spcFirstLastPara="1" wrap="square" lIns="16200" tIns="36350" rIns="16200" bIns="16200" anchor="t" anchorCtr="0">
            <a:noAutofit/>
          </a:bodyPr>
          <a:lstStyle/>
          <a:p>
            <a:pPr marL="0" marR="0" lvl="0" indent="0" algn="ctr" rtl="0">
              <a:spcBef>
                <a:spcPts val="0"/>
              </a:spcBef>
              <a:spcAft>
                <a:spcPts val="0"/>
              </a:spcAft>
              <a:buNone/>
            </a:pPr>
            <a:r>
              <a:rPr lang="fr-FR" sz="4400" b="0" strike="noStrike">
                <a:solidFill>
                  <a:srgbClr val="000000"/>
                </a:solidFill>
                <a:latin typeface="Calibri"/>
                <a:ea typeface="Calibri"/>
                <a:cs typeface="Calibri"/>
                <a:sym typeface="Calibri"/>
              </a:rPr>
              <a:t> </a:t>
            </a:r>
            <a:endParaRPr sz="4400" b="0" strike="noStrike">
              <a:solidFill>
                <a:srgbClr val="000000"/>
              </a:solidFill>
              <a:latin typeface="Calibri"/>
              <a:ea typeface="Calibri"/>
              <a:cs typeface="Calibri"/>
              <a:sym typeface="Calibri"/>
            </a:endParaRPr>
          </a:p>
        </p:txBody>
      </p:sp>
      <p:sp>
        <p:nvSpPr>
          <p:cNvPr id="582" name="Google Shape;582;p86"/>
          <p:cNvSpPr/>
          <p:nvPr/>
        </p:nvSpPr>
        <p:spPr>
          <a:xfrm>
            <a:off x="3428640" y="162720"/>
            <a:ext cx="2449080" cy="1959840"/>
          </a:xfrm>
          <a:prstGeom prst="rect">
            <a:avLst/>
          </a:prstGeom>
          <a:noFill/>
          <a:ln w="360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6"/>
          <p:cNvSpPr/>
          <p:nvPr/>
        </p:nvSpPr>
        <p:spPr>
          <a:xfrm>
            <a:off x="6530400" y="162720"/>
            <a:ext cx="2449080" cy="1959840"/>
          </a:xfrm>
          <a:prstGeom prst="rect">
            <a:avLst/>
          </a:prstGeom>
          <a:noFill/>
          <a:ln w="360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4" name="Google Shape;584;p86"/>
          <p:cNvPicPr preferRelativeResize="0"/>
          <p:nvPr/>
        </p:nvPicPr>
        <p:blipFill rotWithShape="1">
          <a:blip r:embed="rId6">
            <a:alphaModFix/>
          </a:blip>
          <a:srcRect/>
          <a:stretch/>
        </p:blipFill>
        <p:spPr>
          <a:xfrm>
            <a:off x="862560" y="1080000"/>
            <a:ext cx="1009440" cy="990360"/>
          </a:xfrm>
          <a:prstGeom prst="rect">
            <a:avLst/>
          </a:prstGeom>
          <a:noFill/>
          <a:ln>
            <a:noFill/>
          </a:ln>
        </p:spPr>
      </p:pic>
      <p:pic>
        <p:nvPicPr>
          <p:cNvPr id="585" name="Google Shape;585;p86"/>
          <p:cNvPicPr preferRelativeResize="0"/>
          <p:nvPr/>
        </p:nvPicPr>
        <p:blipFill rotWithShape="1">
          <a:blip r:embed="rId7">
            <a:alphaModFix/>
          </a:blip>
          <a:srcRect/>
          <a:stretch/>
        </p:blipFill>
        <p:spPr>
          <a:xfrm>
            <a:off x="4211640" y="1292400"/>
            <a:ext cx="828360" cy="723600"/>
          </a:xfrm>
          <a:prstGeom prst="rect">
            <a:avLst/>
          </a:prstGeom>
          <a:noFill/>
          <a:ln>
            <a:noFill/>
          </a:ln>
        </p:spPr>
      </p:pic>
      <p:pic>
        <p:nvPicPr>
          <p:cNvPr id="586" name="Google Shape;586;p86"/>
          <p:cNvPicPr preferRelativeResize="0"/>
          <p:nvPr/>
        </p:nvPicPr>
        <p:blipFill rotWithShape="1">
          <a:blip r:embed="rId8">
            <a:alphaModFix/>
          </a:blip>
          <a:srcRect/>
          <a:stretch/>
        </p:blipFill>
        <p:spPr>
          <a:xfrm>
            <a:off x="7272000" y="1008000"/>
            <a:ext cx="1262160" cy="99432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7"/>
          <p:cNvSpPr/>
          <p:nvPr/>
        </p:nvSpPr>
        <p:spPr>
          <a:xfrm>
            <a:off x="489600" y="6074640"/>
            <a:ext cx="4927320" cy="6850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7. on peut commander le cerveau reptilien</a:t>
            </a:r>
            <a:endParaRPr sz="1800" b="0" strike="noStrike">
              <a:latin typeface="Arial"/>
              <a:ea typeface="Arial"/>
              <a:cs typeface="Arial"/>
              <a:sym typeface="Arial"/>
            </a:endParaRPr>
          </a:p>
        </p:txBody>
      </p:sp>
      <p:sp>
        <p:nvSpPr>
          <p:cNvPr id="593" name="Google Shape;593;p87"/>
          <p:cNvSpPr/>
          <p:nvPr/>
        </p:nvSpPr>
        <p:spPr>
          <a:xfrm>
            <a:off x="-7410240" y="-15778441"/>
            <a:ext cx="783000" cy="870840"/>
          </a:xfrm>
          <a:prstGeom prst="rect">
            <a:avLst/>
          </a:prstGeom>
          <a:noFill/>
          <a:ln>
            <a:noFill/>
          </a:ln>
        </p:spPr>
      </p:sp>
      <p:sp>
        <p:nvSpPr>
          <p:cNvPr id="594" name="Google Shape;594;p87"/>
          <p:cNvSpPr/>
          <p:nvPr/>
        </p:nvSpPr>
        <p:spPr>
          <a:xfrm>
            <a:off x="-9269280" y="1081440"/>
            <a:ext cx="1932120" cy="2468160"/>
          </a:xfrm>
          <a:prstGeom prst="rect">
            <a:avLst/>
          </a:prstGeom>
          <a:noFill/>
          <a:ln>
            <a:noFill/>
          </a:ln>
        </p:spPr>
      </p:sp>
      <p:sp>
        <p:nvSpPr>
          <p:cNvPr id="595" name="Google Shape;595;p87"/>
          <p:cNvSpPr/>
          <p:nvPr/>
        </p:nvSpPr>
        <p:spPr>
          <a:xfrm>
            <a:off x="473760" y="1954440"/>
            <a:ext cx="5041080" cy="2660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1. le cerveau reptilien a disparu il y a longtemps</a:t>
            </a:r>
            <a:endParaRPr sz="1800" b="0" strike="noStrike">
              <a:latin typeface="Arial"/>
              <a:ea typeface="Arial"/>
              <a:cs typeface="Arial"/>
              <a:sym typeface="Arial"/>
            </a:endParaRPr>
          </a:p>
        </p:txBody>
      </p:sp>
      <p:sp>
        <p:nvSpPr>
          <p:cNvPr id="596" name="Google Shape;596;p87"/>
          <p:cNvSpPr/>
          <p:nvPr/>
        </p:nvSpPr>
        <p:spPr>
          <a:xfrm>
            <a:off x="485280" y="2606760"/>
            <a:ext cx="4233240" cy="2660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2. le cortex est le cerveau le plus récent</a:t>
            </a:r>
            <a:endParaRPr sz="1800" b="0" strike="noStrike">
              <a:latin typeface="Arial"/>
              <a:ea typeface="Arial"/>
              <a:cs typeface="Arial"/>
              <a:sym typeface="Arial"/>
            </a:endParaRPr>
          </a:p>
        </p:txBody>
      </p:sp>
      <p:sp>
        <p:nvSpPr>
          <p:cNvPr id="597" name="Google Shape;597;p87"/>
          <p:cNvSpPr/>
          <p:nvPr/>
        </p:nvSpPr>
        <p:spPr>
          <a:xfrm>
            <a:off x="473760" y="3031560"/>
            <a:ext cx="5690520" cy="6231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3. le cerveau limbique apprend de nos émotions et veut nous éviter les « chocs émotionnels » désagréables</a:t>
            </a:r>
            <a:endParaRPr sz="1800" b="0" strike="noStrike">
              <a:latin typeface="Arial"/>
              <a:ea typeface="Arial"/>
              <a:cs typeface="Arial"/>
              <a:sym typeface="Arial"/>
            </a:endParaRPr>
          </a:p>
        </p:txBody>
      </p:sp>
      <p:sp>
        <p:nvSpPr>
          <p:cNvPr id="598" name="Google Shape;598;p87"/>
          <p:cNvSpPr/>
          <p:nvPr/>
        </p:nvSpPr>
        <p:spPr>
          <a:xfrm>
            <a:off x="489600" y="3868200"/>
            <a:ext cx="5823000" cy="7844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4. quand nous retirons notre main parce que nous nous la sommes brûlée, c'est notre cortex qui le décide</a:t>
            </a:r>
            <a:endParaRPr sz="1800" b="0" strike="noStrike">
              <a:latin typeface="Arial"/>
              <a:ea typeface="Arial"/>
              <a:cs typeface="Arial"/>
              <a:sym typeface="Arial"/>
            </a:endParaRPr>
          </a:p>
        </p:txBody>
      </p:sp>
      <p:sp>
        <p:nvSpPr>
          <p:cNvPr id="599" name="Google Shape;599;p87"/>
          <p:cNvSpPr/>
          <p:nvPr/>
        </p:nvSpPr>
        <p:spPr>
          <a:xfrm>
            <a:off x="489600" y="4871880"/>
            <a:ext cx="5375160" cy="5079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5. la peur est commandée par  le cerveau reptilien</a:t>
            </a:r>
            <a:endParaRPr sz="1800" b="0" strike="noStrike">
              <a:latin typeface="Arial"/>
              <a:ea typeface="Arial"/>
              <a:cs typeface="Arial"/>
              <a:sym typeface="Arial"/>
            </a:endParaRPr>
          </a:p>
        </p:txBody>
      </p:sp>
      <p:sp>
        <p:nvSpPr>
          <p:cNvPr id="600" name="Google Shape;600;p87"/>
          <p:cNvSpPr/>
          <p:nvPr/>
        </p:nvSpPr>
        <p:spPr>
          <a:xfrm>
            <a:off x="489600" y="5645520"/>
            <a:ext cx="4383000" cy="2660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6. c'est grâce au cortex que nous parlons</a:t>
            </a:r>
            <a:endParaRPr sz="1800" b="0" strike="noStrike">
              <a:latin typeface="Arial"/>
              <a:ea typeface="Arial"/>
              <a:cs typeface="Arial"/>
              <a:sym typeface="Arial"/>
            </a:endParaRPr>
          </a:p>
        </p:txBody>
      </p:sp>
      <p:sp>
        <p:nvSpPr>
          <p:cNvPr id="601" name="Google Shape;601;p87"/>
          <p:cNvSpPr/>
          <p:nvPr/>
        </p:nvSpPr>
        <p:spPr>
          <a:xfrm>
            <a:off x="0" y="0"/>
            <a:ext cx="9143640" cy="986040"/>
          </a:xfrm>
          <a:prstGeom prst="rect">
            <a:avLst/>
          </a:prstGeom>
          <a:solidFill>
            <a:srgbClr val="FF00FF"/>
          </a:solidFill>
          <a:ln>
            <a:noFill/>
          </a:ln>
        </p:spPr>
        <p:txBody>
          <a:bodyPr spcFirstLastPara="1" wrap="square" lIns="0" tIns="7550" rIns="0" bIns="0" anchor="ctr" anchorCtr="0">
            <a:noAutofit/>
          </a:bodyPr>
          <a:lstStyle/>
          <a:p>
            <a:pPr marL="0" marR="0" lvl="0" indent="0" algn="ctr" rtl="0">
              <a:lnSpc>
                <a:spcPct val="97000"/>
              </a:lnSpc>
              <a:spcBef>
                <a:spcPts val="0"/>
              </a:spcBef>
              <a:spcAft>
                <a:spcPts val="0"/>
              </a:spcAft>
              <a:buNone/>
            </a:pPr>
            <a:r>
              <a:rPr lang="fr-FR" sz="2000" b="0" strike="noStrike">
                <a:solidFill>
                  <a:srgbClr val="000000"/>
                </a:solidFill>
                <a:latin typeface="Trebuchet MS"/>
                <a:ea typeface="Trebuchet MS"/>
                <a:cs typeface="Trebuchet MS"/>
                <a:sym typeface="Trebuchet MS"/>
              </a:rPr>
              <a:t>VRAI ou FAUX sur les trois cerveaux</a:t>
            </a:r>
            <a:endParaRPr sz="2000" b="0" strike="noStrike">
              <a:latin typeface="Arial"/>
              <a:ea typeface="Arial"/>
              <a:cs typeface="Arial"/>
              <a:sym typeface="Arial"/>
            </a:endParaRPr>
          </a:p>
        </p:txBody>
      </p:sp>
      <p:pic>
        <p:nvPicPr>
          <p:cNvPr id="602" name="Google Shape;602;p87"/>
          <p:cNvPicPr preferRelativeResize="0"/>
          <p:nvPr/>
        </p:nvPicPr>
        <p:blipFill rotWithShape="1">
          <a:blip r:embed="rId3">
            <a:alphaModFix/>
          </a:blip>
          <a:srcRect/>
          <a:stretch/>
        </p:blipFill>
        <p:spPr>
          <a:xfrm>
            <a:off x="8002080" y="980640"/>
            <a:ext cx="1140120" cy="1456920"/>
          </a:xfrm>
          <a:prstGeom prst="rect">
            <a:avLst/>
          </a:prstGeom>
          <a:noFill/>
          <a:ln>
            <a:noFill/>
          </a:ln>
        </p:spPr>
      </p:pic>
      <p:sp>
        <p:nvSpPr>
          <p:cNvPr id="603" name="Google Shape;603;p87"/>
          <p:cNvSpPr/>
          <p:nvPr/>
        </p:nvSpPr>
        <p:spPr>
          <a:xfrm>
            <a:off x="7037280" y="1862280"/>
            <a:ext cx="639000" cy="3985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604" name="Google Shape;604;p87"/>
          <p:cNvSpPr/>
          <p:nvPr/>
        </p:nvSpPr>
        <p:spPr>
          <a:xfrm>
            <a:off x="7037280" y="259236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605" name="Google Shape;605;p87"/>
          <p:cNvSpPr/>
          <p:nvPr/>
        </p:nvSpPr>
        <p:spPr>
          <a:xfrm>
            <a:off x="7037280" y="320868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606" name="Google Shape;606;p87"/>
          <p:cNvSpPr/>
          <p:nvPr/>
        </p:nvSpPr>
        <p:spPr>
          <a:xfrm>
            <a:off x="7037280" y="395604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607" name="Google Shape;607;p87"/>
          <p:cNvSpPr/>
          <p:nvPr/>
        </p:nvSpPr>
        <p:spPr>
          <a:xfrm>
            <a:off x="7031520" y="495252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608" name="Google Shape;608;p87"/>
          <p:cNvSpPr/>
          <p:nvPr/>
        </p:nvSpPr>
        <p:spPr>
          <a:xfrm>
            <a:off x="7047360" y="556920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609" name="Google Shape;609;p87"/>
          <p:cNvSpPr/>
          <p:nvPr/>
        </p:nvSpPr>
        <p:spPr>
          <a:xfrm>
            <a:off x="7047360" y="621720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0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88"/>
          <p:cNvSpPr/>
          <p:nvPr/>
        </p:nvSpPr>
        <p:spPr>
          <a:xfrm>
            <a:off x="-7410240" y="-15778441"/>
            <a:ext cx="783000" cy="870840"/>
          </a:xfrm>
          <a:prstGeom prst="rect">
            <a:avLst/>
          </a:prstGeom>
          <a:noFill/>
          <a:ln>
            <a:noFill/>
          </a:ln>
        </p:spPr>
      </p:sp>
      <p:sp>
        <p:nvSpPr>
          <p:cNvPr id="616" name="Google Shape;616;p88"/>
          <p:cNvSpPr/>
          <p:nvPr/>
        </p:nvSpPr>
        <p:spPr>
          <a:xfrm>
            <a:off x="-9269280" y="1081440"/>
            <a:ext cx="1932120" cy="2468160"/>
          </a:xfrm>
          <a:prstGeom prst="rect">
            <a:avLst/>
          </a:prstGeom>
          <a:noFill/>
          <a:ln>
            <a:noFill/>
          </a:ln>
        </p:spPr>
      </p:sp>
      <p:sp>
        <p:nvSpPr>
          <p:cNvPr id="617" name="Google Shape;617;p88"/>
          <p:cNvSpPr/>
          <p:nvPr/>
        </p:nvSpPr>
        <p:spPr>
          <a:xfrm>
            <a:off x="473760" y="1820520"/>
            <a:ext cx="5756760" cy="5554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1. quand j'ai faim en classe, c'est mon cerveau reptilien qui m'appelle</a:t>
            </a:r>
            <a:endParaRPr sz="1800" b="0" strike="noStrike">
              <a:latin typeface="Arial"/>
              <a:ea typeface="Arial"/>
              <a:cs typeface="Arial"/>
              <a:sym typeface="Arial"/>
            </a:endParaRPr>
          </a:p>
        </p:txBody>
      </p:sp>
      <p:sp>
        <p:nvSpPr>
          <p:cNvPr id="618" name="Google Shape;618;p88"/>
          <p:cNvSpPr/>
          <p:nvPr/>
        </p:nvSpPr>
        <p:spPr>
          <a:xfrm>
            <a:off x="485280" y="2534760"/>
            <a:ext cx="5679000" cy="7959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2. quand je n'aime pas un professeur ou que j'ai l'impression qu'il ne m'aime pas, c'est mon cerveau limbique qui le ressent</a:t>
            </a:r>
            <a:endParaRPr sz="1800" b="0" strike="noStrike">
              <a:latin typeface="Arial"/>
              <a:ea typeface="Arial"/>
              <a:cs typeface="Arial"/>
              <a:sym typeface="Arial"/>
            </a:endParaRPr>
          </a:p>
        </p:txBody>
      </p:sp>
      <p:sp>
        <p:nvSpPr>
          <p:cNvPr id="619" name="Google Shape;619;p88"/>
          <p:cNvSpPr/>
          <p:nvPr/>
        </p:nvSpPr>
        <p:spPr>
          <a:xfrm>
            <a:off x="506880" y="3596040"/>
            <a:ext cx="5690520" cy="6231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3. quand je fais un exercice en classe, c'est mon cortex qui est aux commandes</a:t>
            </a:r>
            <a:endParaRPr sz="1800" b="0" strike="noStrike">
              <a:latin typeface="Arial"/>
              <a:ea typeface="Arial"/>
              <a:cs typeface="Arial"/>
              <a:sym typeface="Arial"/>
            </a:endParaRPr>
          </a:p>
        </p:txBody>
      </p:sp>
      <p:sp>
        <p:nvSpPr>
          <p:cNvPr id="620" name="Google Shape;620;p88"/>
          <p:cNvSpPr/>
          <p:nvPr/>
        </p:nvSpPr>
        <p:spPr>
          <a:xfrm>
            <a:off x="522720" y="4432680"/>
            <a:ext cx="5823000" cy="7844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4. quand je suis content d'avoir compris, c'est mon cortex qui est content</a:t>
            </a:r>
            <a:endParaRPr sz="1800" b="0" strike="noStrike">
              <a:latin typeface="Arial"/>
              <a:ea typeface="Arial"/>
              <a:cs typeface="Arial"/>
              <a:sym typeface="Arial"/>
            </a:endParaRPr>
          </a:p>
        </p:txBody>
      </p:sp>
      <p:sp>
        <p:nvSpPr>
          <p:cNvPr id="621" name="Google Shape;621;p88"/>
          <p:cNvSpPr/>
          <p:nvPr/>
        </p:nvSpPr>
        <p:spPr>
          <a:xfrm>
            <a:off x="522720" y="5294160"/>
            <a:ext cx="5375160" cy="7959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5. quand je n'ai pas envie de faire un exercice ou que je suis démotivé ou découragé, c'est mon cerveau limbique qui vient d'avoir le dernier mot</a:t>
            </a:r>
            <a:endParaRPr sz="1800" b="0" strike="noStrike">
              <a:latin typeface="Arial"/>
              <a:ea typeface="Arial"/>
              <a:cs typeface="Arial"/>
              <a:sym typeface="Arial"/>
            </a:endParaRPr>
          </a:p>
        </p:txBody>
      </p:sp>
      <p:sp>
        <p:nvSpPr>
          <p:cNvPr id="622" name="Google Shape;622;p88"/>
          <p:cNvSpPr/>
          <p:nvPr/>
        </p:nvSpPr>
        <p:spPr>
          <a:xfrm>
            <a:off x="-1440" y="0"/>
            <a:ext cx="9143640" cy="986040"/>
          </a:xfrm>
          <a:prstGeom prst="rect">
            <a:avLst/>
          </a:prstGeom>
          <a:solidFill>
            <a:srgbClr val="FF00FF"/>
          </a:solidFill>
          <a:ln>
            <a:noFill/>
          </a:ln>
        </p:spPr>
        <p:txBody>
          <a:bodyPr spcFirstLastPara="1" wrap="square" lIns="0" tIns="7550" rIns="0" bIns="0" anchor="ctr" anchorCtr="0">
            <a:noAutofit/>
          </a:bodyPr>
          <a:lstStyle/>
          <a:p>
            <a:pPr marL="0" marR="0" lvl="0" indent="0" algn="ctr" rtl="0">
              <a:lnSpc>
                <a:spcPct val="97000"/>
              </a:lnSpc>
              <a:spcBef>
                <a:spcPts val="0"/>
              </a:spcBef>
              <a:spcAft>
                <a:spcPts val="0"/>
              </a:spcAft>
              <a:buNone/>
            </a:pPr>
            <a:r>
              <a:rPr lang="fr-FR" sz="2000" b="0" strike="noStrike">
                <a:solidFill>
                  <a:srgbClr val="000000"/>
                </a:solidFill>
                <a:latin typeface="Trebuchet MS"/>
                <a:ea typeface="Trebuchet MS"/>
                <a:cs typeface="Trebuchet MS"/>
                <a:sym typeface="Trebuchet MS"/>
              </a:rPr>
              <a:t>Autre VRAI ou FAUX sur les trois cerveaux, </a:t>
            </a:r>
            <a:r>
              <a:rPr lang="fr-FR" sz="3200" b="0" strike="noStrike">
                <a:solidFill>
                  <a:srgbClr val="000000"/>
                </a:solidFill>
                <a:latin typeface="Trebuchet MS"/>
                <a:ea typeface="Trebuchet MS"/>
                <a:cs typeface="Trebuchet MS"/>
                <a:sym typeface="Trebuchet MS"/>
              </a:rPr>
              <a:t>en classe</a:t>
            </a:r>
            <a:endParaRPr sz="3200" b="0" strike="noStrike">
              <a:latin typeface="Arial"/>
              <a:ea typeface="Arial"/>
              <a:cs typeface="Arial"/>
              <a:sym typeface="Arial"/>
            </a:endParaRPr>
          </a:p>
        </p:txBody>
      </p:sp>
      <p:pic>
        <p:nvPicPr>
          <p:cNvPr id="623" name="Google Shape;623;p88"/>
          <p:cNvPicPr preferRelativeResize="0"/>
          <p:nvPr/>
        </p:nvPicPr>
        <p:blipFill rotWithShape="1">
          <a:blip r:embed="rId3">
            <a:alphaModFix/>
          </a:blip>
          <a:srcRect/>
          <a:stretch/>
        </p:blipFill>
        <p:spPr>
          <a:xfrm>
            <a:off x="8002080" y="980640"/>
            <a:ext cx="1140120" cy="1456920"/>
          </a:xfrm>
          <a:prstGeom prst="rect">
            <a:avLst/>
          </a:prstGeom>
          <a:noFill/>
          <a:ln>
            <a:noFill/>
          </a:ln>
        </p:spPr>
      </p:pic>
      <p:sp>
        <p:nvSpPr>
          <p:cNvPr id="624" name="Google Shape;624;p88"/>
          <p:cNvSpPr/>
          <p:nvPr/>
        </p:nvSpPr>
        <p:spPr>
          <a:xfrm>
            <a:off x="7037280" y="1764360"/>
            <a:ext cx="639000" cy="3985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8"/>
          <p:cNvSpPr/>
          <p:nvPr/>
        </p:nvSpPr>
        <p:spPr>
          <a:xfrm>
            <a:off x="7037280" y="249444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626" name="Google Shape;626;p88"/>
          <p:cNvSpPr/>
          <p:nvPr/>
        </p:nvSpPr>
        <p:spPr>
          <a:xfrm>
            <a:off x="7070400" y="361044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627" name="Google Shape;627;p88"/>
          <p:cNvSpPr/>
          <p:nvPr/>
        </p:nvSpPr>
        <p:spPr>
          <a:xfrm>
            <a:off x="7070400" y="452052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628" name="Google Shape;628;p88"/>
          <p:cNvSpPr/>
          <p:nvPr/>
        </p:nvSpPr>
        <p:spPr>
          <a:xfrm>
            <a:off x="7097760" y="528840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629" name="Google Shape;629;p88"/>
          <p:cNvSpPr txBox="1"/>
          <p:nvPr/>
        </p:nvSpPr>
        <p:spPr>
          <a:xfrm>
            <a:off x="6912000" y="1872000"/>
            <a:ext cx="720000" cy="34668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1800" b="0" strike="noStrike">
                <a:latin typeface="Arial"/>
                <a:ea typeface="Arial"/>
                <a:cs typeface="Arial"/>
                <a:sym typeface="Arial"/>
              </a:rPr>
              <a:t>…...</a:t>
            </a:r>
            <a:endParaRPr sz="18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89"/>
          <p:cNvSpPr/>
          <p:nvPr/>
        </p:nvSpPr>
        <p:spPr>
          <a:xfrm>
            <a:off x="-7410240" y="-15778441"/>
            <a:ext cx="783000" cy="870840"/>
          </a:xfrm>
          <a:prstGeom prst="rect">
            <a:avLst/>
          </a:prstGeom>
          <a:noFill/>
          <a:ln>
            <a:noFill/>
          </a:ln>
        </p:spPr>
      </p:sp>
      <p:sp>
        <p:nvSpPr>
          <p:cNvPr id="636" name="Google Shape;636;p89"/>
          <p:cNvSpPr/>
          <p:nvPr/>
        </p:nvSpPr>
        <p:spPr>
          <a:xfrm>
            <a:off x="-9269280" y="1081440"/>
            <a:ext cx="1932120" cy="2468160"/>
          </a:xfrm>
          <a:prstGeom prst="rect">
            <a:avLst/>
          </a:prstGeom>
          <a:noFill/>
          <a:ln>
            <a:noFill/>
          </a:ln>
        </p:spPr>
      </p:sp>
      <p:sp>
        <p:nvSpPr>
          <p:cNvPr id="637" name="Google Shape;637;p89"/>
          <p:cNvSpPr/>
          <p:nvPr/>
        </p:nvSpPr>
        <p:spPr>
          <a:xfrm>
            <a:off x="473760" y="1820520"/>
            <a:ext cx="5756760" cy="5554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1. quand j'ai faim en classe, c'est mon cerveau reptilien qui m'appelle</a:t>
            </a:r>
            <a:endParaRPr sz="1800" b="0" strike="noStrike">
              <a:latin typeface="Arial"/>
              <a:ea typeface="Arial"/>
              <a:cs typeface="Arial"/>
              <a:sym typeface="Arial"/>
            </a:endParaRPr>
          </a:p>
        </p:txBody>
      </p:sp>
      <p:sp>
        <p:nvSpPr>
          <p:cNvPr id="638" name="Google Shape;638;p89"/>
          <p:cNvSpPr/>
          <p:nvPr/>
        </p:nvSpPr>
        <p:spPr>
          <a:xfrm>
            <a:off x="485280" y="2534760"/>
            <a:ext cx="5679000" cy="7959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2. quand je n'aime pas un professeur ou que j'ai l'impression qu'il ne m'aime pas, c'est mon cerveau limbique qui le ressent</a:t>
            </a:r>
            <a:endParaRPr sz="1800" b="0" strike="noStrike">
              <a:latin typeface="Arial"/>
              <a:ea typeface="Arial"/>
              <a:cs typeface="Arial"/>
              <a:sym typeface="Arial"/>
            </a:endParaRPr>
          </a:p>
        </p:txBody>
      </p:sp>
      <p:sp>
        <p:nvSpPr>
          <p:cNvPr id="639" name="Google Shape;639;p89"/>
          <p:cNvSpPr/>
          <p:nvPr/>
        </p:nvSpPr>
        <p:spPr>
          <a:xfrm>
            <a:off x="506880" y="3596040"/>
            <a:ext cx="5690520" cy="6231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3. quand je fais un exercice en classe, c'est mon cortex qui est aux commandes</a:t>
            </a:r>
            <a:endParaRPr sz="1800" b="0" strike="noStrike">
              <a:latin typeface="Arial"/>
              <a:ea typeface="Arial"/>
              <a:cs typeface="Arial"/>
              <a:sym typeface="Arial"/>
            </a:endParaRPr>
          </a:p>
        </p:txBody>
      </p:sp>
      <p:sp>
        <p:nvSpPr>
          <p:cNvPr id="640" name="Google Shape;640;p89"/>
          <p:cNvSpPr/>
          <p:nvPr/>
        </p:nvSpPr>
        <p:spPr>
          <a:xfrm>
            <a:off x="522720" y="4432680"/>
            <a:ext cx="5823000" cy="7844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4. quand je suis content d'avoir compris, c'est mon cortex qui est content</a:t>
            </a:r>
            <a:endParaRPr sz="1800" b="0" strike="noStrike">
              <a:latin typeface="Arial"/>
              <a:ea typeface="Arial"/>
              <a:cs typeface="Arial"/>
              <a:sym typeface="Arial"/>
            </a:endParaRPr>
          </a:p>
        </p:txBody>
      </p:sp>
      <p:sp>
        <p:nvSpPr>
          <p:cNvPr id="641" name="Google Shape;641;p89"/>
          <p:cNvSpPr/>
          <p:nvPr/>
        </p:nvSpPr>
        <p:spPr>
          <a:xfrm>
            <a:off x="522720" y="5294160"/>
            <a:ext cx="5375160" cy="7959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5. quand je n'ai pas envie de faire un exercice ou que je suis démotivé ou découragé, c'est mon cerveau limbique qui vient d'avoir le dernier mot</a:t>
            </a:r>
            <a:endParaRPr sz="1800" b="0" strike="noStrike">
              <a:latin typeface="Arial"/>
              <a:ea typeface="Arial"/>
              <a:cs typeface="Arial"/>
              <a:sym typeface="Arial"/>
            </a:endParaRPr>
          </a:p>
        </p:txBody>
      </p:sp>
      <p:sp>
        <p:nvSpPr>
          <p:cNvPr id="642" name="Google Shape;642;p89"/>
          <p:cNvSpPr/>
          <p:nvPr/>
        </p:nvSpPr>
        <p:spPr>
          <a:xfrm>
            <a:off x="0" y="0"/>
            <a:ext cx="9143640" cy="986040"/>
          </a:xfrm>
          <a:prstGeom prst="rect">
            <a:avLst/>
          </a:prstGeom>
          <a:solidFill>
            <a:srgbClr val="FF00FF"/>
          </a:solidFill>
          <a:ln>
            <a:noFill/>
          </a:ln>
        </p:spPr>
        <p:txBody>
          <a:bodyPr spcFirstLastPara="1" wrap="square" lIns="0" tIns="7550" rIns="0" bIns="0" anchor="ctr" anchorCtr="0">
            <a:noAutofit/>
          </a:bodyPr>
          <a:lstStyle/>
          <a:p>
            <a:pPr marL="0" marR="0" lvl="0" indent="0" algn="ctr" rtl="0">
              <a:lnSpc>
                <a:spcPct val="97000"/>
              </a:lnSpc>
              <a:spcBef>
                <a:spcPts val="0"/>
              </a:spcBef>
              <a:spcAft>
                <a:spcPts val="0"/>
              </a:spcAft>
              <a:buNone/>
            </a:pPr>
            <a:r>
              <a:rPr lang="fr-FR" sz="2000" b="0" strike="noStrike">
                <a:solidFill>
                  <a:srgbClr val="000000"/>
                </a:solidFill>
                <a:latin typeface="Trebuchet MS"/>
                <a:ea typeface="Trebuchet MS"/>
                <a:cs typeface="Trebuchet MS"/>
                <a:sym typeface="Trebuchet MS"/>
              </a:rPr>
              <a:t>Autre VRAI ou FAUX sur les trois cerveaux,</a:t>
            </a:r>
            <a:r>
              <a:rPr lang="fr-FR" sz="3200" b="0" strike="noStrike">
                <a:solidFill>
                  <a:srgbClr val="000000"/>
                </a:solidFill>
                <a:latin typeface="Trebuchet MS"/>
                <a:ea typeface="Trebuchet MS"/>
                <a:cs typeface="Trebuchet MS"/>
                <a:sym typeface="Trebuchet MS"/>
              </a:rPr>
              <a:t> en classe</a:t>
            </a:r>
            <a:endParaRPr sz="3200" b="0" strike="noStrike">
              <a:latin typeface="Arial"/>
              <a:ea typeface="Arial"/>
              <a:cs typeface="Arial"/>
              <a:sym typeface="Arial"/>
            </a:endParaRPr>
          </a:p>
        </p:txBody>
      </p:sp>
      <p:pic>
        <p:nvPicPr>
          <p:cNvPr id="643" name="Google Shape;643;p89"/>
          <p:cNvPicPr preferRelativeResize="0"/>
          <p:nvPr/>
        </p:nvPicPr>
        <p:blipFill rotWithShape="1">
          <a:blip r:embed="rId3">
            <a:alphaModFix/>
          </a:blip>
          <a:srcRect/>
          <a:stretch/>
        </p:blipFill>
        <p:spPr>
          <a:xfrm>
            <a:off x="8002080" y="980640"/>
            <a:ext cx="1140120" cy="1456920"/>
          </a:xfrm>
          <a:prstGeom prst="rect">
            <a:avLst/>
          </a:prstGeom>
          <a:noFill/>
          <a:ln>
            <a:noFill/>
          </a:ln>
        </p:spPr>
      </p:pic>
      <p:sp>
        <p:nvSpPr>
          <p:cNvPr id="644" name="Google Shape;644;p89"/>
          <p:cNvSpPr/>
          <p:nvPr/>
        </p:nvSpPr>
        <p:spPr>
          <a:xfrm>
            <a:off x="7037280" y="1764360"/>
            <a:ext cx="639000" cy="3985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645" name="Google Shape;645;p89"/>
          <p:cNvSpPr/>
          <p:nvPr/>
        </p:nvSpPr>
        <p:spPr>
          <a:xfrm>
            <a:off x="7037280" y="249444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646" name="Google Shape;646;p89"/>
          <p:cNvSpPr/>
          <p:nvPr/>
        </p:nvSpPr>
        <p:spPr>
          <a:xfrm>
            <a:off x="7070400" y="361044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647" name="Google Shape;647;p89"/>
          <p:cNvSpPr/>
          <p:nvPr/>
        </p:nvSpPr>
        <p:spPr>
          <a:xfrm>
            <a:off x="7070400" y="452052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648" name="Google Shape;648;p89"/>
          <p:cNvSpPr/>
          <p:nvPr/>
        </p:nvSpPr>
        <p:spPr>
          <a:xfrm>
            <a:off x="7097760" y="528840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90"/>
          <p:cNvSpPr/>
          <p:nvPr/>
        </p:nvSpPr>
        <p:spPr>
          <a:xfrm>
            <a:off x="-7410240" y="-15778441"/>
            <a:ext cx="783000" cy="870840"/>
          </a:xfrm>
          <a:prstGeom prst="rect">
            <a:avLst/>
          </a:prstGeom>
          <a:noFill/>
          <a:ln>
            <a:noFill/>
          </a:ln>
        </p:spPr>
      </p:sp>
      <p:sp>
        <p:nvSpPr>
          <p:cNvPr id="655" name="Google Shape;655;p90"/>
          <p:cNvSpPr/>
          <p:nvPr/>
        </p:nvSpPr>
        <p:spPr>
          <a:xfrm>
            <a:off x="-9269280" y="1081440"/>
            <a:ext cx="1932120" cy="2468160"/>
          </a:xfrm>
          <a:prstGeom prst="rect">
            <a:avLst/>
          </a:prstGeom>
          <a:noFill/>
          <a:ln>
            <a:noFill/>
          </a:ln>
        </p:spPr>
      </p:sp>
      <p:sp>
        <p:nvSpPr>
          <p:cNvPr id="656" name="Google Shape;656;p90"/>
          <p:cNvSpPr/>
          <p:nvPr/>
        </p:nvSpPr>
        <p:spPr>
          <a:xfrm>
            <a:off x="473760" y="1820520"/>
            <a:ext cx="5756760" cy="5554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1. quand je suis fatigué et que j'ai envie de dormir, c'est mon cerveau reptilien qui me le dit</a:t>
            </a:r>
            <a:endParaRPr sz="1800" b="0" strike="noStrike">
              <a:latin typeface="Arial"/>
              <a:ea typeface="Arial"/>
              <a:cs typeface="Arial"/>
              <a:sym typeface="Arial"/>
            </a:endParaRPr>
          </a:p>
        </p:txBody>
      </p:sp>
      <p:sp>
        <p:nvSpPr>
          <p:cNvPr id="657" name="Google Shape;657;p90"/>
          <p:cNvSpPr/>
          <p:nvPr/>
        </p:nvSpPr>
        <p:spPr>
          <a:xfrm>
            <a:off x="485280" y="2658600"/>
            <a:ext cx="5679000" cy="6721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2. quand j'ai honte de quelque chose, c'est mon cortex qui a réfléchi et qui me dit d'avoir honte</a:t>
            </a:r>
            <a:endParaRPr sz="1800" b="0" strike="noStrike">
              <a:latin typeface="Arial"/>
              <a:ea typeface="Arial"/>
              <a:cs typeface="Arial"/>
              <a:sym typeface="Arial"/>
            </a:endParaRPr>
          </a:p>
        </p:txBody>
      </p:sp>
      <p:sp>
        <p:nvSpPr>
          <p:cNvPr id="658" name="Google Shape;658;p90"/>
          <p:cNvSpPr/>
          <p:nvPr/>
        </p:nvSpPr>
        <p:spPr>
          <a:xfrm>
            <a:off x="506880" y="3596040"/>
            <a:ext cx="5690520" cy="6231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3. quand je compare deux prix de vêtements, c'est mon limbique qui est en action</a:t>
            </a:r>
            <a:endParaRPr sz="1800" b="0" strike="noStrike">
              <a:latin typeface="Arial"/>
              <a:ea typeface="Arial"/>
              <a:cs typeface="Arial"/>
              <a:sym typeface="Arial"/>
            </a:endParaRPr>
          </a:p>
        </p:txBody>
      </p:sp>
      <p:sp>
        <p:nvSpPr>
          <p:cNvPr id="659" name="Google Shape;659;p90"/>
          <p:cNvSpPr/>
          <p:nvPr/>
        </p:nvSpPr>
        <p:spPr>
          <a:xfrm>
            <a:off x="522720" y="4426920"/>
            <a:ext cx="587340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4. quand j'ai chaud c'est mon limbique qui n'est pas content et qui va me demander de boire</a:t>
            </a:r>
            <a:endParaRPr sz="1800" b="0" strike="noStrike">
              <a:latin typeface="Arial"/>
              <a:ea typeface="Arial"/>
              <a:cs typeface="Arial"/>
              <a:sym typeface="Arial"/>
            </a:endParaRPr>
          </a:p>
        </p:txBody>
      </p:sp>
      <p:sp>
        <p:nvSpPr>
          <p:cNvPr id="660" name="Google Shape;660;p90"/>
          <p:cNvSpPr/>
          <p:nvPr/>
        </p:nvSpPr>
        <p:spPr>
          <a:xfrm>
            <a:off x="522720" y="5426640"/>
            <a:ext cx="537516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5. quand je planifie ma semaine sur mon agenda, c'est mon cortex qui le fait</a:t>
            </a:r>
            <a:endParaRPr sz="1800" b="0" strike="noStrike">
              <a:latin typeface="Arial"/>
              <a:ea typeface="Arial"/>
              <a:cs typeface="Arial"/>
              <a:sym typeface="Arial"/>
            </a:endParaRPr>
          </a:p>
        </p:txBody>
      </p:sp>
      <p:sp>
        <p:nvSpPr>
          <p:cNvPr id="661" name="Google Shape;661;p90"/>
          <p:cNvSpPr/>
          <p:nvPr/>
        </p:nvSpPr>
        <p:spPr>
          <a:xfrm>
            <a:off x="0" y="0"/>
            <a:ext cx="9143640" cy="986040"/>
          </a:xfrm>
          <a:prstGeom prst="rect">
            <a:avLst/>
          </a:prstGeom>
          <a:solidFill>
            <a:srgbClr val="FF00FF"/>
          </a:solidFill>
          <a:ln>
            <a:noFill/>
          </a:ln>
        </p:spPr>
        <p:txBody>
          <a:bodyPr spcFirstLastPara="1" wrap="square" lIns="0" tIns="7550" rIns="0" bIns="0" anchor="ctr" anchorCtr="0">
            <a:noAutofit/>
          </a:bodyPr>
          <a:lstStyle/>
          <a:p>
            <a:pPr marL="0" marR="0" lvl="0" indent="0" algn="ctr" rtl="0">
              <a:lnSpc>
                <a:spcPct val="97000"/>
              </a:lnSpc>
              <a:spcBef>
                <a:spcPts val="0"/>
              </a:spcBef>
              <a:spcAft>
                <a:spcPts val="0"/>
              </a:spcAft>
              <a:buNone/>
            </a:pPr>
            <a:r>
              <a:rPr lang="fr-FR" sz="2000" b="0" strike="noStrike">
                <a:solidFill>
                  <a:srgbClr val="000000"/>
                </a:solidFill>
                <a:latin typeface="Trebuchet MS"/>
                <a:ea typeface="Trebuchet MS"/>
                <a:cs typeface="Trebuchet MS"/>
                <a:sym typeface="Trebuchet MS"/>
              </a:rPr>
              <a:t>Autre VRAI ou FAUX sur les trois cerveaux, </a:t>
            </a:r>
            <a:r>
              <a:rPr lang="fr-FR" sz="3200" b="0" strike="noStrike">
                <a:solidFill>
                  <a:srgbClr val="000000"/>
                </a:solidFill>
                <a:latin typeface="Trebuchet MS"/>
                <a:ea typeface="Trebuchet MS"/>
                <a:cs typeface="Trebuchet MS"/>
                <a:sym typeface="Trebuchet MS"/>
              </a:rPr>
              <a:t>dans la vie quotidienne</a:t>
            </a:r>
            <a:endParaRPr sz="3200" b="0" strike="noStrike">
              <a:latin typeface="Arial"/>
              <a:ea typeface="Arial"/>
              <a:cs typeface="Arial"/>
              <a:sym typeface="Arial"/>
            </a:endParaRPr>
          </a:p>
        </p:txBody>
      </p:sp>
      <p:pic>
        <p:nvPicPr>
          <p:cNvPr id="662" name="Google Shape;662;p90"/>
          <p:cNvPicPr preferRelativeResize="0"/>
          <p:nvPr/>
        </p:nvPicPr>
        <p:blipFill rotWithShape="1">
          <a:blip r:embed="rId3">
            <a:alphaModFix/>
          </a:blip>
          <a:srcRect/>
          <a:stretch/>
        </p:blipFill>
        <p:spPr>
          <a:xfrm>
            <a:off x="8002080" y="980640"/>
            <a:ext cx="1140120" cy="1456920"/>
          </a:xfrm>
          <a:prstGeom prst="rect">
            <a:avLst/>
          </a:prstGeom>
          <a:noFill/>
          <a:ln>
            <a:noFill/>
          </a:ln>
        </p:spPr>
      </p:pic>
      <p:sp>
        <p:nvSpPr>
          <p:cNvPr id="663" name="Google Shape;663;p90"/>
          <p:cNvSpPr/>
          <p:nvPr/>
        </p:nvSpPr>
        <p:spPr>
          <a:xfrm>
            <a:off x="7037280" y="1764360"/>
            <a:ext cx="639000" cy="3985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664" name="Google Shape;664;p90"/>
          <p:cNvSpPr/>
          <p:nvPr/>
        </p:nvSpPr>
        <p:spPr>
          <a:xfrm>
            <a:off x="7070400" y="364212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665" name="Google Shape;665;p90"/>
          <p:cNvSpPr/>
          <p:nvPr/>
        </p:nvSpPr>
        <p:spPr>
          <a:xfrm>
            <a:off x="7070400" y="439092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666" name="Google Shape;666;p90"/>
          <p:cNvSpPr/>
          <p:nvPr/>
        </p:nvSpPr>
        <p:spPr>
          <a:xfrm>
            <a:off x="7097760" y="541944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667" name="Google Shape;667;p90"/>
          <p:cNvSpPr txBox="1"/>
          <p:nvPr/>
        </p:nvSpPr>
        <p:spPr>
          <a:xfrm>
            <a:off x="7056000" y="2736000"/>
            <a:ext cx="576000" cy="34668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1800" b="0" strike="noStrike">
                <a:latin typeface="Arial"/>
                <a:ea typeface="Arial"/>
                <a:cs typeface="Arial"/>
                <a:sym typeface="Arial"/>
              </a:rPr>
              <a:t>…..</a:t>
            </a:r>
            <a:endParaRPr sz="18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91"/>
          <p:cNvSpPr/>
          <p:nvPr/>
        </p:nvSpPr>
        <p:spPr>
          <a:xfrm>
            <a:off x="-7410240" y="-15778441"/>
            <a:ext cx="783000" cy="870840"/>
          </a:xfrm>
          <a:prstGeom prst="rect">
            <a:avLst/>
          </a:prstGeom>
          <a:noFill/>
          <a:ln>
            <a:noFill/>
          </a:ln>
        </p:spPr>
      </p:sp>
      <p:sp>
        <p:nvSpPr>
          <p:cNvPr id="674" name="Google Shape;674;p91"/>
          <p:cNvSpPr/>
          <p:nvPr/>
        </p:nvSpPr>
        <p:spPr>
          <a:xfrm>
            <a:off x="-9269280" y="1081440"/>
            <a:ext cx="1932120" cy="2468160"/>
          </a:xfrm>
          <a:prstGeom prst="rect">
            <a:avLst/>
          </a:prstGeom>
          <a:noFill/>
          <a:ln>
            <a:noFill/>
          </a:ln>
        </p:spPr>
      </p:sp>
      <p:sp>
        <p:nvSpPr>
          <p:cNvPr id="675" name="Google Shape;675;p91"/>
          <p:cNvSpPr/>
          <p:nvPr/>
        </p:nvSpPr>
        <p:spPr>
          <a:xfrm>
            <a:off x="473760" y="1820520"/>
            <a:ext cx="5756760" cy="5554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1. quand je suis fatigué et que j'ai envie de dormir, c'est mon cerveau reptilien qui me le dit</a:t>
            </a:r>
            <a:endParaRPr sz="1800" b="0" strike="noStrike">
              <a:latin typeface="Arial"/>
              <a:ea typeface="Arial"/>
              <a:cs typeface="Arial"/>
              <a:sym typeface="Arial"/>
            </a:endParaRPr>
          </a:p>
        </p:txBody>
      </p:sp>
      <p:sp>
        <p:nvSpPr>
          <p:cNvPr id="676" name="Google Shape;676;p91"/>
          <p:cNvSpPr/>
          <p:nvPr/>
        </p:nvSpPr>
        <p:spPr>
          <a:xfrm>
            <a:off x="485280" y="2658600"/>
            <a:ext cx="5679000" cy="6721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2. quand j'ai honte de quelque chose, c'est mon cortex qui a réfléchi et qui me dit d'avoir honte</a:t>
            </a:r>
            <a:endParaRPr sz="1800" b="0" strike="noStrike">
              <a:latin typeface="Arial"/>
              <a:ea typeface="Arial"/>
              <a:cs typeface="Arial"/>
              <a:sym typeface="Arial"/>
            </a:endParaRPr>
          </a:p>
        </p:txBody>
      </p:sp>
      <p:sp>
        <p:nvSpPr>
          <p:cNvPr id="677" name="Google Shape;677;p91"/>
          <p:cNvSpPr/>
          <p:nvPr/>
        </p:nvSpPr>
        <p:spPr>
          <a:xfrm>
            <a:off x="506880" y="3596040"/>
            <a:ext cx="5690520" cy="62316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3. quand je compare deux prix de vêtements, c'est mon limbique qui est en action</a:t>
            </a:r>
            <a:endParaRPr sz="1800" b="0" strike="noStrike">
              <a:latin typeface="Arial"/>
              <a:ea typeface="Arial"/>
              <a:cs typeface="Arial"/>
              <a:sym typeface="Arial"/>
            </a:endParaRPr>
          </a:p>
        </p:txBody>
      </p:sp>
      <p:sp>
        <p:nvSpPr>
          <p:cNvPr id="678" name="Google Shape;678;p91"/>
          <p:cNvSpPr/>
          <p:nvPr/>
        </p:nvSpPr>
        <p:spPr>
          <a:xfrm>
            <a:off x="522720" y="4426920"/>
            <a:ext cx="587340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4. quand j'ai chaud c'est mon limbique qui n'est pas content et qui va me demander de boire</a:t>
            </a:r>
            <a:endParaRPr sz="1800" b="0" strike="noStrike">
              <a:latin typeface="Arial"/>
              <a:ea typeface="Arial"/>
              <a:cs typeface="Arial"/>
              <a:sym typeface="Arial"/>
            </a:endParaRPr>
          </a:p>
        </p:txBody>
      </p:sp>
      <p:sp>
        <p:nvSpPr>
          <p:cNvPr id="679" name="Google Shape;679;p91"/>
          <p:cNvSpPr/>
          <p:nvPr/>
        </p:nvSpPr>
        <p:spPr>
          <a:xfrm>
            <a:off x="522720" y="5426640"/>
            <a:ext cx="537516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5. quand je planifie ma semaine sur mon agenda, c'est mon cortex qui le fait</a:t>
            </a:r>
            <a:endParaRPr sz="1800" b="0" strike="noStrike">
              <a:latin typeface="Arial"/>
              <a:ea typeface="Arial"/>
              <a:cs typeface="Arial"/>
              <a:sym typeface="Arial"/>
            </a:endParaRPr>
          </a:p>
        </p:txBody>
      </p:sp>
      <p:sp>
        <p:nvSpPr>
          <p:cNvPr id="680" name="Google Shape;680;p91"/>
          <p:cNvSpPr/>
          <p:nvPr/>
        </p:nvSpPr>
        <p:spPr>
          <a:xfrm>
            <a:off x="0" y="0"/>
            <a:ext cx="9143640" cy="986040"/>
          </a:xfrm>
          <a:prstGeom prst="rect">
            <a:avLst/>
          </a:prstGeom>
          <a:solidFill>
            <a:srgbClr val="FF00FF"/>
          </a:solidFill>
          <a:ln>
            <a:noFill/>
          </a:ln>
        </p:spPr>
        <p:txBody>
          <a:bodyPr spcFirstLastPara="1" wrap="square" lIns="0" tIns="7550" rIns="0" bIns="0" anchor="ctr" anchorCtr="0">
            <a:noAutofit/>
          </a:bodyPr>
          <a:lstStyle/>
          <a:p>
            <a:pPr marL="0" marR="0" lvl="0" indent="0" algn="ctr" rtl="0">
              <a:lnSpc>
                <a:spcPct val="97000"/>
              </a:lnSpc>
              <a:spcBef>
                <a:spcPts val="0"/>
              </a:spcBef>
              <a:spcAft>
                <a:spcPts val="0"/>
              </a:spcAft>
              <a:buNone/>
            </a:pPr>
            <a:r>
              <a:rPr lang="fr-FR" sz="2000" b="0" strike="noStrike">
                <a:solidFill>
                  <a:srgbClr val="000000"/>
                </a:solidFill>
                <a:latin typeface="Trebuchet MS"/>
                <a:ea typeface="Trebuchet MS"/>
                <a:cs typeface="Trebuchet MS"/>
                <a:sym typeface="Trebuchet MS"/>
              </a:rPr>
              <a:t>Autre VRAI ou FAUX sur les trois cerveaux, </a:t>
            </a:r>
            <a:r>
              <a:rPr lang="fr-FR" sz="3200" b="0" strike="noStrike">
                <a:solidFill>
                  <a:srgbClr val="000000"/>
                </a:solidFill>
                <a:latin typeface="Trebuchet MS"/>
                <a:ea typeface="Trebuchet MS"/>
                <a:cs typeface="Trebuchet MS"/>
                <a:sym typeface="Trebuchet MS"/>
              </a:rPr>
              <a:t>dans la vie quotidienne</a:t>
            </a:r>
            <a:endParaRPr sz="3200" b="0" strike="noStrike">
              <a:latin typeface="Arial"/>
              <a:ea typeface="Arial"/>
              <a:cs typeface="Arial"/>
              <a:sym typeface="Arial"/>
            </a:endParaRPr>
          </a:p>
        </p:txBody>
      </p:sp>
      <p:pic>
        <p:nvPicPr>
          <p:cNvPr id="681" name="Google Shape;681;p91"/>
          <p:cNvPicPr preferRelativeResize="0"/>
          <p:nvPr/>
        </p:nvPicPr>
        <p:blipFill rotWithShape="1">
          <a:blip r:embed="rId3">
            <a:alphaModFix/>
          </a:blip>
          <a:srcRect/>
          <a:stretch/>
        </p:blipFill>
        <p:spPr>
          <a:xfrm>
            <a:off x="8002080" y="980640"/>
            <a:ext cx="1140120" cy="1456920"/>
          </a:xfrm>
          <a:prstGeom prst="rect">
            <a:avLst/>
          </a:prstGeom>
          <a:noFill/>
          <a:ln>
            <a:noFill/>
          </a:ln>
        </p:spPr>
      </p:pic>
      <p:sp>
        <p:nvSpPr>
          <p:cNvPr id="682" name="Google Shape;682;p91"/>
          <p:cNvSpPr/>
          <p:nvPr/>
        </p:nvSpPr>
        <p:spPr>
          <a:xfrm>
            <a:off x="7037280" y="1764360"/>
            <a:ext cx="639000" cy="3985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683" name="Google Shape;683;p91"/>
          <p:cNvSpPr/>
          <p:nvPr/>
        </p:nvSpPr>
        <p:spPr>
          <a:xfrm>
            <a:off x="7037280" y="272340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684" name="Google Shape;684;p91"/>
          <p:cNvSpPr/>
          <p:nvPr/>
        </p:nvSpPr>
        <p:spPr>
          <a:xfrm>
            <a:off x="7070400" y="364212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685" name="Google Shape;685;p91"/>
          <p:cNvSpPr/>
          <p:nvPr/>
        </p:nvSpPr>
        <p:spPr>
          <a:xfrm>
            <a:off x="7070400" y="439092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686" name="Google Shape;686;p91"/>
          <p:cNvSpPr/>
          <p:nvPr/>
        </p:nvSpPr>
        <p:spPr>
          <a:xfrm>
            <a:off x="7097760" y="541944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6"/>
          <p:cNvSpPr txBox="1"/>
          <p:nvPr/>
        </p:nvSpPr>
        <p:spPr>
          <a:xfrm>
            <a:off x="144000" y="72000"/>
            <a:ext cx="8928000" cy="6615360"/>
          </a:xfrm>
          <a:prstGeom prst="rect">
            <a:avLst/>
          </a:prstGeom>
          <a:noFill/>
          <a:ln>
            <a:noFill/>
          </a:ln>
        </p:spPr>
        <p:txBody>
          <a:bodyPr spcFirstLastPara="1" wrap="square" lIns="90000" tIns="45000" rIns="90000" bIns="45000" anchor="t" anchorCtr="0">
            <a:noAutofit/>
          </a:bodyPr>
          <a:lstStyle/>
          <a:p>
            <a:pPr marL="0" marR="0" lvl="0" indent="0" algn="ctr" rtl="0">
              <a:spcBef>
                <a:spcPts val="0"/>
              </a:spcBef>
              <a:spcAft>
                <a:spcPts val="0"/>
              </a:spcAft>
              <a:buNone/>
            </a:pPr>
            <a:r>
              <a:rPr lang="fr-FR" sz="3200" b="1" strike="noStrike">
                <a:latin typeface="Arial"/>
                <a:ea typeface="Arial"/>
                <a:cs typeface="Arial"/>
                <a:sym typeface="Arial"/>
              </a:rPr>
              <a:t>Savoir comment fonctionne </a:t>
            </a:r>
            <a:endParaRPr sz="3200" b="0" strike="noStrike">
              <a:latin typeface="Arial"/>
              <a:ea typeface="Arial"/>
              <a:cs typeface="Arial"/>
              <a:sym typeface="Arial"/>
            </a:endParaRPr>
          </a:p>
          <a:p>
            <a:pPr marL="0" marR="0" lvl="0" indent="0" algn="ctr" rtl="0">
              <a:spcBef>
                <a:spcPts val="0"/>
              </a:spcBef>
              <a:spcAft>
                <a:spcPts val="0"/>
              </a:spcAft>
              <a:buNone/>
            </a:pPr>
            <a:r>
              <a:rPr lang="fr-FR" sz="3200" b="1" strike="noStrike">
                <a:latin typeface="Arial"/>
                <a:ea typeface="Arial"/>
                <a:cs typeface="Arial"/>
                <a:sym typeface="Arial"/>
              </a:rPr>
              <a:t>le cerveau dans ses principes basiques, </a:t>
            </a:r>
            <a:endParaRPr sz="3200" b="0" strike="noStrike">
              <a:latin typeface="Arial"/>
              <a:ea typeface="Arial"/>
              <a:cs typeface="Arial"/>
              <a:sym typeface="Arial"/>
            </a:endParaRPr>
          </a:p>
          <a:p>
            <a:pPr marL="0" marR="0" lvl="0" indent="0" algn="ctr" rtl="0">
              <a:spcBef>
                <a:spcPts val="0"/>
              </a:spcBef>
              <a:spcAft>
                <a:spcPts val="0"/>
              </a:spcAft>
              <a:buNone/>
            </a:pPr>
            <a:r>
              <a:rPr lang="fr-FR" sz="3200" b="1" strike="noStrike">
                <a:solidFill>
                  <a:srgbClr val="FF0000"/>
                </a:solidFill>
                <a:latin typeface="Arial"/>
                <a:ea typeface="Arial"/>
                <a:cs typeface="Arial"/>
                <a:sym typeface="Arial"/>
              </a:rPr>
              <a:t>aide-t-il à mieux apprendre</a:t>
            </a:r>
            <a:r>
              <a:rPr lang="fr-FR" sz="3200" b="1" strike="noStrike">
                <a:latin typeface="Arial"/>
                <a:ea typeface="Arial"/>
                <a:cs typeface="Arial"/>
                <a:sym typeface="Arial"/>
              </a:rPr>
              <a:t> si on est élève ?</a:t>
            </a:r>
            <a:endParaRPr sz="3200" b="0" strike="noStrike">
              <a:latin typeface="Arial"/>
              <a:ea typeface="Arial"/>
              <a:cs typeface="Arial"/>
              <a:sym typeface="Arial"/>
            </a:endParaRPr>
          </a:p>
          <a:p>
            <a:pPr marL="0" marR="0" lvl="0" indent="0" algn="ctr" rtl="0">
              <a:spcBef>
                <a:spcPts val="0"/>
              </a:spcBef>
              <a:spcAft>
                <a:spcPts val="0"/>
              </a:spcAft>
              <a:buNone/>
            </a:pPr>
            <a:r>
              <a:rPr lang="fr-FR" sz="3200" b="1" strike="noStrike">
                <a:latin typeface="Arial"/>
                <a:ea typeface="Arial"/>
                <a:cs typeface="Arial"/>
                <a:sym typeface="Arial"/>
              </a:rPr>
              <a:t>et </a:t>
            </a:r>
            <a:r>
              <a:rPr lang="fr-FR" sz="3200" b="1" strike="noStrike">
                <a:solidFill>
                  <a:srgbClr val="FF0000"/>
                </a:solidFill>
                <a:latin typeface="Arial"/>
                <a:ea typeface="Arial"/>
                <a:cs typeface="Arial"/>
                <a:sym typeface="Arial"/>
              </a:rPr>
              <a:t>aide-t-il à mieux enseigner</a:t>
            </a:r>
            <a:r>
              <a:rPr lang="fr-FR" sz="3200" b="1" strike="noStrike">
                <a:latin typeface="Arial"/>
                <a:ea typeface="Arial"/>
                <a:cs typeface="Arial"/>
                <a:sym typeface="Arial"/>
              </a:rPr>
              <a:t> si on est professeur ?»</a:t>
            </a:r>
            <a:endParaRPr sz="3200" b="0" strike="noStrike">
              <a:latin typeface="Arial"/>
              <a:ea typeface="Arial"/>
              <a:cs typeface="Arial"/>
              <a:sym typeface="Arial"/>
            </a:endParaRPr>
          </a:p>
          <a:p>
            <a:pPr marL="0" marR="0" lvl="0" indent="0" algn="ctr" rtl="0">
              <a:spcBef>
                <a:spcPts val="0"/>
              </a:spcBef>
              <a:spcAft>
                <a:spcPts val="0"/>
              </a:spcAft>
              <a:buNone/>
            </a:pPr>
            <a:endParaRPr sz="3200" b="0" strike="noStrike">
              <a:latin typeface="Arial"/>
              <a:ea typeface="Arial"/>
              <a:cs typeface="Arial"/>
              <a:sym typeface="Arial"/>
            </a:endParaRPr>
          </a:p>
          <a:p>
            <a:pPr marL="0" marR="0" lvl="0" indent="0" algn="l" rtl="0">
              <a:spcBef>
                <a:spcPts val="0"/>
              </a:spcBef>
              <a:spcAft>
                <a:spcPts val="0"/>
              </a:spcAft>
              <a:buNone/>
            </a:pPr>
            <a:r>
              <a:rPr lang="fr-FR" sz="4000" b="0" i="1" strike="noStrike">
                <a:latin typeface="Arial"/>
                <a:ea typeface="Arial"/>
                <a:cs typeface="Arial"/>
                <a:sym typeface="Arial"/>
              </a:rPr>
              <a:t>Les recherches se poursuivent encore aujourd'hui mais ils ont </a:t>
            </a:r>
            <a:r>
              <a:rPr lang="fr-FR" sz="4000" b="0" i="1" u="sng" strike="noStrike">
                <a:latin typeface="Arial"/>
                <a:ea typeface="Arial"/>
                <a:cs typeface="Arial"/>
                <a:sym typeface="Arial"/>
              </a:rPr>
              <a:t>trouvé des réponses </a:t>
            </a:r>
            <a:r>
              <a:rPr lang="fr-FR" sz="4000" b="0" i="1" strike="noStrike">
                <a:latin typeface="Arial"/>
                <a:ea typeface="Arial"/>
                <a:cs typeface="Arial"/>
                <a:sym typeface="Arial"/>
              </a:rPr>
              <a:t>que nous allons vous </a:t>
            </a:r>
            <a:r>
              <a:rPr lang="fr-FR" sz="4000" b="0" i="1" u="sng" strike="noStrike">
                <a:latin typeface="Arial"/>
                <a:ea typeface="Arial"/>
                <a:cs typeface="Arial"/>
                <a:sym typeface="Arial"/>
              </a:rPr>
              <a:t>présenter aujourd'hui...</a:t>
            </a:r>
            <a:r>
              <a:rPr lang="fr-FR" sz="4000" b="1" strike="noStrike">
                <a:latin typeface="Arial"/>
                <a:ea typeface="Arial"/>
                <a:cs typeface="Arial"/>
                <a:sym typeface="Arial"/>
              </a:rPr>
              <a:t> </a:t>
            </a:r>
            <a:endParaRPr sz="4000" b="0" strike="noStrike">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92"/>
          <p:cNvSpPr txBox="1"/>
          <p:nvPr/>
        </p:nvSpPr>
        <p:spPr>
          <a:xfrm>
            <a:off x="0" y="0"/>
            <a:ext cx="9143640" cy="5472000"/>
          </a:xfrm>
          <a:prstGeom prst="rect">
            <a:avLst/>
          </a:prstGeom>
          <a:solidFill>
            <a:srgbClr val="FF00FF">
              <a:alpha val="89803"/>
            </a:srgbClr>
          </a:solidFill>
          <a:ln w="36000" cap="flat" cmpd="sng">
            <a:solidFill>
              <a:srgbClr val="2DEDFF"/>
            </a:solidFill>
            <a:prstDash val="solid"/>
            <a:round/>
            <a:headEnd type="none" w="sm" len="sm"/>
            <a:tailEnd type="none" w="sm" len="sm"/>
          </a:ln>
        </p:spPr>
        <p:txBody>
          <a:bodyPr spcFirstLastPara="1" wrap="square" lIns="16200" tIns="16200" rIns="16200" bIns="16200" anchor="t" anchorCtr="0">
            <a:noAutofit/>
          </a:bodyPr>
          <a:lstStyle/>
          <a:p>
            <a:pPr marL="0" marR="0" lvl="0" indent="0" algn="l" rtl="0">
              <a:lnSpc>
                <a:spcPct val="97000"/>
              </a:lnSpc>
              <a:spcBef>
                <a:spcPts val="0"/>
              </a:spcBef>
              <a:spcAft>
                <a:spcPts val="0"/>
              </a:spcAft>
              <a:buNone/>
            </a:pPr>
            <a:br>
              <a:rPr lang="fr-FR" sz="1800"/>
            </a:br>
            <a:r>
              <a:rPr lang="fr-FR" sz="1400" b="1" strike="noStrike">
                <a:solidFill>
                  <a:srgbClr val="000000"/>
                </a:solidFill>
                <a:latin typeface="Trebuchet MS"/>
                <a:ea typeface="Trebuchet MS"/>
                <a:cs typeface="Trebuchet MS"/>
                <a:sym typeface="Trebuchet MS"/>
              </a:rPr>
              <a:t>       </a:t>
            </a:r>
            <a:r>
              <a:rPr lang="fr-FR" sz="2800" b="1" strike="noStrike">
                <a:solidFill>
                  <a:srgbClr val="000000"/>
                </a:solidFill>
                <a:latin typeface="Trebuchet MS"/>
                <a:ea typeface="Trebuchet MS"/>
                <a:cs typeface="Trebuchet MS"/>
                <a:sym typeface="Trebuchet MS"/>
              </a:rPr>
              <a:t>cerveau reptilien </a:t>
            </a:r>
            <a:br>
              <a:rPr lang="fr-FR" sz="1800"/>
            </a:br>
            <a:r>
              <a:rPr lang="fr-FR" sz="2800" b="1" strike="noStrike">
                <a:solidFill>
                  <a:srgbClr val="000000"/>
                </a:solidFill>
                <a:latin typeface="Trebuchet MS"/>
                <a:ea typeface="Trebuchet MS"/>
                <a:cs typeface="Trebuchet MS"/>
                <a:sym typeface="Trebuchet MS"/>
              </a:rPr>
              <a:t>              et                    = </a:t>
            </a:r>
            <a:r>
              <a:rPr lang="fr-FR" sz="2800" b="1" u="sng" strike="noStrike">
                <a:solidFill>
                  <a:srgbClr val="000000"/>
                </a:solidFill>
                <a:latin typeface="Trebuchet MS"/>
                <a:ea typeface="Trebuchet MS"/>
                <a:cs typeface="Trebuchet MS"/>
                <a:sym typeface="Trebuchet MS"/>
              </a:rPr>
              <a:t>les deux couches primaires</a:t>
            </a:r>
            <a:br>
              <a:rPr lang="fr-FR" sz="1800"/>
            </a:br>
            <a:r>
              <a:rPr lang="fr-FR" sz="2800" b="1" strike="noStrike">
                <a:solidFill>
                  <a:srgbClr val="000000"/>
                </a:solidFill>
                <a:latin typeface="Trebuchet MS"/>
                <a:ea typeface="Trebuchet MS"/>
                <a:cs typeface="Trebuchet MS"/>
                <a:sym typeface="Trebuchet MS"/>
              </a:rPr>
              <a:t>    cerveau limbique</a:t>
            </a:r>
            <a:br>
              <a:rPr lang="fr-FR" sz="1800"/>
            </a:br>
            <a:br>
              <a:rPr lang="fr-FR" sz="1800"/>
            </a:br>
            <a:r>
              <a:rPr lang="fr-FR" sz="2800" b="1" strike="noStrike">
                <a:solidFill>
                  <a:srgbClr val="000000"/>
                </a:solidFill>
                <a:latin typeface="Trebuchet MS"/>
                <a:ea typeface="Trebuchet MS"/>
                <a:cs typeface="Trebuchet MS"/>
                <a:sym typeface="Trebuchet MS"/>
              </a:rPr>
              <a:t> Les informations provenant de nos deux </a:t>
            </a:r>
            <a:br>
              <a:rPr lang="fr-FR" sz="1800"/>
            </a:br>
            <a:r>
              <a:rPr lang="fr-FR" sz="2800" b="1" strike="noStrike">
                <a:solidFill>
                  <a:srgbClr val="000000"/>
                </a:solidFill>
                <a:latin typeface="Trebuchet MS"/>
                <a:ea typeface="Trebuchet MS"/>
                <a:cs typeface="Trebuchet MS"/>
                <a:sym typeface="Trebuchet MS"/>
              </a:rPr>
              <a:t>couches primaires </a:t>
            </a:r>
            <a:r>
              <a:rPr lang="fr-FR" sz="2800" b="1" u="sng" strike="noStrike">
                <a:solidFill>
                  <a:srgbClr val="000000"/>
                </a:solidFill>
                <a:latin typeface="Trebuchet MS"/>
                <a:ea typeface="Trebuchet MS"/>
                <a:cs typeface="Trebuchet MS"/>
                <a:sym typeface="Trebuchet MS"/>
              </a:rPr>
              <a:t>sont prioritaires</a:t>
            </a:r>
            <a:r>
              <a:rPr lang="fr-FR" sz="2800" b="1" strike="noStrike">
                <a:solidFill>
                  <a:srgbClr val="000000"/>
                </a:solidFill>
                <a:latin typeface="Trebuchet MS"/>
                <a:ea typeface="Trebuchet MS"/>
                <a:cs typeface="Trebuchet MS"/>
                <a:sym typeface="Trebuchet MS"/>
              </a:rPr>
              <a:t> </a:t>
            </a:r>
            <a:r>
              <a:rPr lang="fr-FR" sz="2800" b="1" u="sng" strike="noStrike">
                <a:solidFill>
                  <a:srgbClr val="000000"/>
                </a:solidFill>
                <a:latin typeface="Trebuchet MS"/>
                <a:ea typeface="Trebuchet MS"/>
                <a:cs typeface="Trebuchet MS"/>
                <a:sym typeface="Trebuchet MS"/>
              </a:rPr>
              <a:t>sur les informations nous parvenant du cortex.</a:t>
            </a:r>
            <a:r>
              <a:rPr lang="fr-FR" sz="2800" b="1" strike="noStrike">
                <a:solidFill>
                  <a:srgbClr val="000000"/>
                </a:solidFill>
                <a:latin typeface="Trebuchet MS"/>
                <a:ea typeface="Trebuchet MS"/>
                <a:cs typeface="Trebuchet MS"/>
                <a:sym typeface="Trebuchet MS"/>
              </a:rPr>
              <a:t> </a:t>
            </a:r>
            <a:br>
              <a:rPr lang="fr-FR" sz="1800"/>
            </a:br>
            <a:r>
              <a:rPr lang="fr-FR" sz="2800" b="1" strike="noStrike">
                <a:solidFill>
                  <a:srgbClr val="000000"/>
                </a:solidFill>
                <a:latin typeface="Trebuchet MS"/>
                <a:ea typeface="Trebuchet MS"/>
                <a:cs typeface="Trebuchet MS"/>
                <a:sym typeface="Trebuchet MS"/>
              </a:rPr>
              <a:t> </a:t>
            </a:r>
            <a:br>
              <a:rPr lang="fr-FR" sz="1800"/>
            </a:br>
            <a:r>
              <a:rPr lang="fr-FR" sz="2800" b="1" strike="noStrike">
                <a:solidFill>
                  <a:srgbClr val="000000"/>
                </a:solidFill>
                <a:latin typeface="Trebuchet MS"/>
                <a:ea typeface="Trebuchet MS"/>
                <a:cs typeface="Trebuchet MS"/>
                <a:sym typeface="Trebuchet MS"/>
              </a:rPr>
              <a:t>Par souci initial de </a:t>
            </a:r>
            <a:r>
              <a:rPr lang="fr-FR" sz="2800" b="1" u="sng" strike="noStrike">
                <a:solidFill>
                  <a:srgbClr val="000000"/>
                </a:solidFill>
                <a:latin typeface="Trebuchet MS"/>
                <a:ea typeface="Trebuchet MS"/>
                <a:cs typeface="Trebuchet MS"/>
                <a:sym typeface="Trebuchet MS"/>
              </a:rPr>
              <a:t>nous protéger,</a:t>
            </a:r>
            <a:br>
              <a:rPr lang="fr-FR" sz="1800"/>
            </a:br>
            <a:r>
              <a:rPr lang="fr-FR" sz="2800" b="1" u="sng" strike="noStrike">
                <a:solidFill>
                  <a:srgbClr val="000000"/>
                </a:solidFill>
                <a:latin typeface="Trebuchet MS"/>
                <a:ea typeface="Trebuchet MS"/>
                <a:cs typeface="Trebuchet MS"/>
                <a:sym typeface="Trebuchet MS"/>
              </a:rPr>
              <a:t>les 2 couches primaires</a:t>
            </a:r>
            <a:r>
              <a:rPr lang="fr-FR" sz="2800" b="1" strike="noStrike">
                <a:solidFill>
                  <a:srgbClr val="000000"/>
                </a:solidFill>
                <a:latin typeface="Trebuchet MS"/>
                <a:ea typeface="Trebuchet MS"/>
                <a:cs typeface="Trebuchet MS"/>
                <a:sym typeface="Trebuchet MS"/>
              </a:rPr>
              <a:t> peuvent nous </a:t>
            </a:r>
            <a:br>
              <a:rPr lang="fr-FR" sz="1800"/>
            </a:br>
            <a:r>
              <a:rPr lang="fr-FR" sz="2800" b="1" strike="noStrike">
                <a:solidFill>
                  <a:srgbClr val="000000"/>
                </a:solidFill>
                <a:latin typeface="Trebuchet MS"/>
                <a:ea typeface="Trebuchet MS"/>
                <a:cs typeface="Trebuchet MS"/>
                <a:sym typeface="Trebuchet MS"/>
              </a:rPr>
              <a:t>empêcher de transmettre </a:t>
            </a:r>
            <a:br>
              <a:rPr lang="fr-FR" sz="1800"/>
            </a:br>
            <a:r>
              <a:rPr lang="fr-FR" sz="2800" b="1" strike="noStrike">
                <a:solidFill>
                  <a:srgbClr val="000000"/>
                </a:solidFill>
                <a:latin typeface="Trebuchet MS"/>
                <a:ea typeface="Trebuchet MS"/>
                <a:cs typeface="Trebuchet MS"/>
                <a:sym typeface="Trebuchet MS"/>
              </a:rPr>
              <a:t>ces informations au cortex.</a:t>
            </a:r>
            <a:endParaRPr sz="2800" b="0" strike="noStrike">
              <a:solidFill>
                <a:srgbClr val="000000"/>
              </a:solidFill>
              <a:latin typeface="Calibri"/>
              <a:ea typeface="Calibri"/>
              <a:cs typeface="Calibri"/>
              <a:sym typeface="Calibri"/>
            </a:endParaRPr>
          </a:p>
        </p:txBody>
      </p:sp>
      <p:pic>
        <p:nvPicPr>
          <p:cNvPr id="693" name="Google Shape;693;p92"/>
          <p:cNvPicPr preferRelativeResize="0"/>
          <p:nvPr/>
        </p:nvPicPr>
        <p:blipFill rotWithShape="1">
          <a:blip r:embed="rId3">
            <a:alphaModFix/>
          </a:blip>
          <a:srcRect/>
          <a:stretch/>
        </p:blipFill>
        <p:spPr>
          <a:xfrm>
            <a:off x="7518600" y="3456000"/>
            <a:ext cx="1337400" cy="1892160"/>
          </a:xfrm>
          <a:prstGeom prst="rect">
            <a:avLst/>
          </a:prstGeom>
          <a:noFill/>
          <a:ln>
            <a:noFill/>
          </a:ln>
        </p:spPr>
      </p:pic>
      <p:pic>
        <p:nvPicPr>
          <p:cNvPr id="694" name="Google Shape;694;p92"/>
          <p:cNvPicPr preferRelativeResize="0"/>
          <p:nvPr/>
        </p:nvPicPr>
        <p:blipFill rotWithShape="1">
          <a:blip r:embed="rId4">
            <a:alphaModFix/>
          </a:blip>
          <a:srcRect/>
          <a:stretch/>
        </p:blipFill>
        <p:spPr>
          <a:xfrm>
            <a:off x="7416000" y="1728000"/>
            <a:ext cx="1323000" cy="1323000"/>
          </a:xfrm>
          <a:prstGeom prst="rect">
            <a:avLst/>
          </a:prstGeom>
          <a:noFill/>
          <a:ln>
            <a:noFill/>
          </a:ln>
        </p:spPr>
      </p:pic>
      <p:sp>
        <p:nvSpPr>
          <p:cNvPr id="695" name="Google Shape;695;p92"/>
          <p:cNvSpPr txBox="1"/>
          <p:nvPr/>
        </p:nvSpPr>
        <p:spPr>
          <a:xfrm>
            <a:off x="432000" y="5586120"/>
            <a:ext cx="8280000" cy="110988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2400" b="0" strike="noStrike">
                <a:latin typeface="Arial"/>
                <a:ea typeface="Arial"/>
                <a:cs typeface="Arial"/>
                <a:sym typeface="Arial"/>
              </a:rPr>
              <a:t>Concrètement beaucoup à faire travailler notre cortex (à apprentissage scolaire) si les 2 couches primaires envoient des infos de faim, d angoisse, de sommeil...</a:t>
            </a:r>
            <a:endParaRPr sz="2400" b="0" strike="noStrike">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93"/>
          <p:cNvSpPr txBox="1"/>
          <p:nvPr/>
        </p:nvSpPr>
        <p:spPr>
          <a:xfrm>
            <a:off x="0" y="15840"/>
            <a:ext cx="9143640" cy="961920"/>
          </a:xfrm>
          <a:prstGeom prst="rect">
            <a:avLst/>
          </a:prstGeom>
          <a:solidFill>
            <a:srgbClr val="FF00FF"/>
          </a:solidFill>
          <a:ln w="36000" cap="flat" cmpd="sng">
            <a:solidFill>
              <a:srgbClr val="2DEDFF"/>
            </a:solidFill>
            <a:prstDash val="solid"/>
            <a:round/>
            <a:headEnd type="none" w="sm" len="sm"/>
            <a:tailEnd type="none" w="sm" len="sm"/>
          </a:ln>
        </p:spPr>
        <p:txBody>
          <a:bodyPr spcFirstLastPara="1" wrap="square" lIns="16200" tIns="16200" rIns="16200" bIns="16200" anchor="t" anchorCtr="0">
            <a:noAutofit/>
          </a:bodyPr>
          <a:lstStyle/>
          <a:p>
            <a:pPr marL="0" marR="0" lvl="0" indent="0" algn="ctr" rtl="0">
              <a:lnSpc>
                <a:spcPct val="116000"/>
              </a:lnSpc>
              <a:spcBef>
                <a:spcPts val="0"/>
              </a:spcBef>
              <a:spcAft>
                <a:spcPts val="0"/>
              </a:spcAft>
              <a:buNone/>
            </a:pPr>
            <a:r>
              <a:rPr lang="fr-FR" sz="2600" b="1" strike="noStrike">
                <a:solidFill>
                  <a:srgbClr val="000000"/>
                </a:solidFill>
                <a:latin typeface="Trebuchet MS"/>
                <a:ea typeface="Trebuchet MS"/>
                <a:cs typeface="Trebuchet MS"/>
                <a:sym typeface="Trebuchet MS"/>
              </a:rPr>
              <a:t>Exemple d'impact du cerveau reptilien sur les apprentissages (par le cortex)</a:t>
            </a:r>
            <a:endParaRPr sz="2600" b="0" strike="noStrike">
              <a:solidFill>
                <a:srgbClr val="000000"/>
              </a:solidFill>
              <a:latin typeface="Calibri"/>
              <a:ea typeface="Calibri"/>
              <a:cs typeface="Calibri"/>
              <a:sym typeface="Calibri"/>
            </a:endParaRPr>
          </a:p>
        </p:txBody>
      </p:sp>
      <p:pic>
        <p:nvPicPr>
          <p:cNvPr id="702" name="Google Shape;702;p93"/>
          <p:cNvPicPr preferRelativeResize="0"/>
          <p:nvPr/>
        </p:nvPicPr>
        <p:blipFill rotWithShape="1">
          <a:blip r:embed="rId3">
            <a:alphaModFix/>
          </a:blip>
          <a:srcRect/>
          <a:stretch/>
        </p:blipFill>
        <p:spPr>
          <a:xfrm>
            <a:off x="7790760" y="1224000"/>
            <a:ext cx="849240" cy="752760"/>
          </a:xfrm>
          <a:prstGeom prst="rect">
            <a:avLst/>
          </a:prstGeom>
          <a:noFill/>
          <a:ln>
            <a:noFill/>
          </a:ln>
        </p:spPr>
      </p:pic>
      <p:pic>
        <p:nvPicPr>
          <p:cNvPr id="703" name="Google Shape;703;p93"/>
          <p:cNvPicPr preferRelativeResize="0"/>
          <p:nvPr/>
        </p:nvPicPr>
        <p:blipFill rotWithShape="1">
          <a:blip r:embed="rId4">
            <a:alphaModFix/>
          </a:blip>
          <a:srcRect/>
          <a:stretch/>
        </p:blipFill>
        <p:spPr>
          <a:xfrm>
            <a:off x="3672000" y="1224000"/>
            <a:ext cx="816120" cy="811800"/>
          </a:xfrm>
          <a:prstGeom prst="rect">
            <a:avLst/>
          </a:prstGeom>
          <a:noFill/>
          <a:ln>
            <a:noFill/>
          </a:ln>
        </p:spPr>
      </p:pic>
      <p:sp>
        <p:nvSpPr>
          <p:cNvPr id="704" name="Google Shape;704;p93"/>
          <p:cNvSpPr txBox="1"/>
          <p:nvPr/>
        </p:nvSpPr>
        <p:spPr>
          <a:xfrm>
            <a:off x="4680000" y="1296000"/>
            <a:ext cx="1800000" cy="77004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2400" b="0" strike="noStrike">
                <a:latin typeface="Arial"/>
                <a:ea typeface="Arial"/>
                <a:cs typeface="Arial"/>
                <a:sym typeface="Arial"/>
              </a:rPr>
              <a:t>Cerveau reptilien</a:t>
            </a:r>
            <a:r>
              <a:rPr lang="fr-FR" sz="1800" b="0" strike="noStrike">
                <a:latin typeface="Arial"/>
                <a:ea typeface="Arial"/>
                <a:cs typeface="Arial"/>
                <a:sym typeface="Arial"/>
              </a:rPr>
              <a:t> </a:t>
            </a:r>
            <a:endParaRPr sz="1800" b="0" strike="noStrike">
              <a:latin typeface="Arial"/>
              <a:ea typeface="Arial"/>
              <a:cs typeface="Arial"/>
              <a:sym typeface="Arial"/>
            </a:endParaRPr>
          </a:p>
        </p:txBody>
      </p:sp>
      <p:sp>
        <p:nvSpPr>
          <p:cNvPr id="705" name="Google Shape;705;p93"/>
          <p:cNvSpPr txBox="1"/>
          <p:nvPr/>
        </p:nvSpPr>
        <p:spPr>
          <a:xfrm>
            <a:off x="216000" y="1152000"/>
            <a:ext cx="1728000" cy="110988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2400" b="0" strike="noStrike">
                <a:latin typeface="Arial"/>
                <a:ea typeface="Arial"/>
                <a:cs typeface="Arial"/>
                <a:sym typeface="Arial"/>
              </a:rPr>
              <a:t>Information provenant du cortex</a:t>
            </a:r>
            <a:endParaRPr sz="2400" b="0" strike="noStrike">
              <a:latin typeface="Arial"/>
              <a:ea typeface="Arial"/>
              <a:cs typeface="Arial"/>
              <a:sym typeface="Arial"/>
            </a:endParaRPr>
          </a:p>
        </p:txBody>
      </p:sp>
      <p:sp>
        <p:nvSpPr>
          <p:cNvPr id="706" name="Google Shape;706;p93"/>
          <p:cNvSpPr/>
          <p:nvPr/>
        </p:nvSpPr>
        <p:spPr>
          <a:xfrm>
            <a:off x="1944000" y="1440000"/>
            <a:ext cx="1512000" cy="360000"/>
          </a:xfrm>
          <a:custGeom>
            <a:avLst/>
            <a:gdLst/>
            <a:ahLst/>
            <a:cxnLst/>
            <a:rect l="l" t="t" r="r" b="b"/>
            <a:pathLst>
              <a:path w="4202" h="1002" extrusionOk="0">
                <a:moveTo>
                  <a:pt x="0" y="250"/>
                </a:moveTo>
                <a:lnTo>
                  <a:pt x="3150" y="250"/>
                </a:lnTo>
                <a:lnTo>
                  <a:pt x="3150" y="0"/>
                </a:lnTo>
                <a:lnTo>
                  <a:pt x="4201" y="500"/>
                </a:lnTo>
                <a:lnTo>
                  <a:pt x="3150" y="1001"/>
                </a:lnTo>
                <a:lnTo>
                  <a:pt x="3150" y="750"/>
                </a:lnTo>
                <a:lnTo>
                  <a:pt x="0" y="750"/>
                </a:lnTo>
                <a:lnTo>
                  <a:pt x="0" y="250"/>
                </a:lnTo>
              </a:path>
            </a:pathLst>
          </a:custGeom>
          <a:solidFill>
            <a:srgbClr val="FF00FF"/>
          </a:solidFill>
          <a:ln w="9525" cap="flat" cmpd="sng">
            <a:solidFill>
              <a:srgbClr val="808080"/>
            </a:solidFill>
            <a:prstDash val="solid"/>
            <a:round/>
            <a:headEnd type="none" w="sm" len="sm"/>
            <a:tailEnd type="none" w="sm" len="sm"/>
          </a:ln>
        </p:spPr>
      </p:sp>
      <p:sp>
        <p:nvSpPr>
          <p:cNvPr id="707" name="Google Shape;707;p93"/>
          <p:cNvSpPr/>
          <p:nvPr/>
        </p:nvSpPr>
        <p:spPr>
          <a:xfrm>
            <a:off x="6192000" y="1440000"/>
            <a:ext cx="1512000" cy="360000"/>
          </a:xfrm>
          <a:custGeom>
            <a:avLst/>
            <a:gdLst/>
            <a:ahLst/>
            <a:cxnLst/>
            <a:rect l="l" t="t" r="r" b="b"/>
            <a:pathLst>
              <a:path w="4202" h="1002" extrusionOk="0">
                <a:moveTo>
                  <a:pt x="0" y="250"/>
                </a:moveTo>
                <a:lnTo>
                  <a:pt x="3150" y="250"/>
                </a:lnTo>
                <a:lnTo>
                  <a:pt x="3150" y="0"/>
                </a:lnTo>
                <a:lnTo>
                  <a:pt x="4201" y="500"/>
                </a:lnTo>
                <a:lnTo>
                  <a:pt x="3150" y="1001"/>
                </a:lnTo>
                <a:lnTo>
                  <a:pt x="3150" y="750"/>
                </a:lnTo>
                <a:lnTo>
                  <a:pt x="0" y="750"/>
                </a:lnTo>
                <a:lnTo>
                  <a:pt x="0" y="250"/>
                </a:lnTo>
              </a:path>
            </a:pathLst>
          </a:custGeom>
          <a:solidFill>
            <a:srgbClr val="FF00FF"/>
          </a:solidFill>
          <a:ln w="9525" cap="flat" cmpd="sng">
            <a:solidFill>
              <a:srgbClr val="808080"/>
            </a:solidFill>
            <a:prstDash val="solid"/>
            <a:round/>
            <a:headEnd type="none" w="sm" len="sm"/>
            <a:tailEnd type="none" w="sm" len="sm"/>
          </a:ln>
        </p:spPr>
      </p:sp>
      <p:sp>
        <p:nvSpPr>
          <p:cNvPr id="708" name="Google Shape;708;p93"/>
          <p:cNvSpPr/>
          <p:nvPr/>
        </p:nvSpPr>
        <p:spPr>
          <a:xfrm>
            <a:off x="3397320" y="2376000"/>
            <a:ext cx="3010680" cy="427320"/>
          </a:xfrm>
          <a:prstGeom prst="rect">
            <a:avLst/>
          </a:prstGeom>
          <a:noFill/>
          <a:ln>
            <a:noFill/>
          </a:ln>
        </p:spPr>
        <p:txBody>
          <a:bodyPr spcFirstLastPara="1" wrap="square" lIns="0" tIns="6100" rIns="0" bIns="0" anchor="ctr" anchorCtr="0">
            <a:noAutofit/>
          </a:bodyPr>
          <a:lstStyle/>
          <a:p>
            <a:pPr marL="0" marR="0" lvl="0" indent="0" algn="just" rtl="0">
              <a:lnSpc>
                <a:spcPct val="97000"/>
              </a:lnSpc>
              <a:spcBef>
                <a:spcPts val="0"/>
              </a:spcBef>
              <a:spcAft>
                <a:spcPts val="0"/>
              </a:spcAft>
              <a:buNone/>
            </a:pPr>
            <a:r>
              <a:rPr lang="fr-FR" sz="1600" b="0" strike="noStrike">
                <a:solidFill>
                  <a:srgbClr val="0000FF"/>
                </a:solidFill>
                <a:latin typeface="Trebuchet MS"/>
                <a:ea typeface="Trebuchet MS"/>
                <a:cs typeface="Trebuchet MS"/>
                <a:sym typeface="Trebuchet MS"/>
              </a:rPr>
              <a:t>1. vous n'avez pas assez dormi</a:t>
            </a:r>
            <a:endParaRPr sz="1600" b="0" strike="noStrike">
              <a:latin typeface="Arial"/>
              <a:ea typeface="Arial"/>
              <a:cs typeface="Arial"/>
              <a:sym typeface="Arial"/>
            </a:endParaRPr>
          </a:p>
        </p:txBody>
      </p:sp>
      <p:sp>
        <p:nvSpPr>
          <p:cNvPr id="709" name="Google Shape;709;p93"/>
          <p:cNvSpPr/>
          <p:nvPr/>
        </p:nvSpPr>
        <p:spPr>
          <a:xfrm>
            <a:off x="3368520" y="3414600"/>
            <a:ext cx="2967480" cy="905400"/>
          </a:xfrm>
          <a:prstGeom prst="rect">
            <a:avLst/>
          </a:prstGeom>
          <a:noFill/>
          <a:ln>
            <a:noFill/>
          </a:ln>
        </p:spPr>
        <p:txBody>
          <a:bodyPr spcFirstLastPara="1" wrap="square" lIns="0" tIns="6100" rIns="0" bIns="0" anchor="ctr" anchorCtr="0">
            <a:noAutofit/>
          </a:bodyPr>
          <a:lstStyle/>
          <a:p>
            <a:pPr marL="0" marR="0" lvl="0" indent="0" algn="just" rtl="0">
              <a:lnSpc>
                <a:spcPct val="97000"/>
              </a:lnSpc>
              <a:spcBef>
                <a:spcPts val="0"/>
              </a:spcBef>
              <a:spcAft>
                <a:spcPts val="0"/>
              </a:spcAft>
              <a:buNone/>
            </a:pPr>
            <a:r>
              <a:rPr lang="fr-FR" sz="1600" b="0" strike="noStrike">
                <a:solidFill>
                  <a:srgbClr val="0000FF"/>
                </a:solidFill>
                <a:latin typeface="Trebuchet MS"/>
                <a:ea typeface="Trebuchet MS"/>
                <a:cs typeface="Trebuchet MS"/>
                <a:sym typeface="Trebuchet MS"/>
              </a:rPr>
              <a:t>2. vous n'avez pas pris de petit-déjeuner suffisant (et un en-cas à 10H)</a:t>
            </a:r>
            <a:endParaRPr sz="1600" b="0" strike="noStrike">
              <a:latin typeface="Arial"/>
              <a:ea typeface="Arial"/>
              <a:cs typeface="Arial"/>
              <a:sym typeface="Arial"/>
            </a:endParaRPr>
          </a:p>
        </p:txBody>
      </p:sp>
      <p:sp>
        <p:nvSpPr>
          <p:cNvPr id="710" name="Google Shape;710;p93"/>
          <p:cNvSpPr/>
          <p:nvPr/>
        </p:nvSpPr>
        <p:spPr>
          <a:xfrm>
            <a:off x="3325320" y="5112000"/>
            <a:ext cx="2938680" cy="816120"/>
          </a:xfrm>
          <a:prstGeom prst="rect">
            <a:avLst/>
          </a:prstGeom>
          <a:noFill/>
          <a:ln>
            <a:noFill/>
          </a:ln>
        </p:spPr>
        <p:txBody>
          <a:bodyPr spcFirstLastPara="1" wrap="square" lIns="0" tIns="6100" rIns="0" bIns="0" anchor="ctr" anchorCtr="0">
            <a:noAutofit/>
          </a:bodyPr>
          <a:lstStyle/>
          <a:p>
            <a:pPr marL="0" marR="0" lvl="0" indent="0" algn="just" rtl="0">
              <a:lnSpc>
                <a:spcPct val="97000"/>
              </a:lnSpc>
              <a:spcBef>
                <a:spcPts val="0"/>
              </a:spcBef>
              <a:spcAft>
                <a:spcPts val="0"/>
              </a:spcAft>
              <a:buNone/>
            </a:pPr>
            <a:r>
              <a:rPr lang="fr-FR" sz="1600" b="0" strike="noStrike">
                <a:solidFill>
                  <a:srgbClr val="0000FF"/>
                </a:solidFill>
                <a:latin typeface="Trebuchet MS"/>
                <a:ea typeface="Trebuchet MS"/>
                <a:cs typeface="Trebuchet MS"/>
                <a:sym typeface="Trebuchet MS"/>
              </a:rPr>
              <a:t>3. vous ne buvez pas assez d'eau  tout au long de la journée</a:t>
            </a:r>
            <a:endParaRPr sz="1600" b="0" strike="noStrike">
              <a:latin typeface="Arial"/>
              <a:ea typeface="Arial"/>
              <a:cs typeface="Arial"/>
              <a:sym typeface="Arial"/>
            </a:endParaRPr>
          </a:p>
        </p:txBody>
      </p:sp>
      <p:pic>
        <p:nvPicPr>
          <p:cNvPr id="711" name="Google Shape;711;p93"/>
          <p:cNvPicPr preferRelativeResize="0"/>
          <p:nvPr/>
        </p:nvPicPr>
        <p:blipFill rotWithShape="1">
          <a:blip r:embed="rId5">
            <a:alphaModFix/>
          </a:blip>
          <a:srcRect/>
          <a:stretch/>
        </p:blipFill>
        <p:spPr>
          <a:xfrm>
            <a:off x="7416000" y="2088000"/>
            <a:ext cx="1305720" cy="1305720"/>
          </a:xfrm>
          <a:prstGeom prst="rect">
            <a:avLst/>
          </a:prstGeom>
          <a:noFill/>
          <a:ln>
            <a:noFill/>
          </a:ln>
        </p:spPr>
      </p:pic>
      <p:pic>
        <p:nvPicPr>
          <p:cNvPr id="712" name="Google Shape;712;p93"/>
          <p:cNvPicPr preferRelativeResize="0"/>
          <p:nvPr/>
        </p:nvPicPr>
        <p:blipFill rotWithShape="1">
          <a:blip r:embed="rId6">
            <a:alphaModFix/>
          </a:blip>
          <a:srcRect/>
          <a:stretch/>
        </p:blipFill>
        <p:spPr>
          <a:xfrm>
            <a:off x="7632000" y="3312000"/>
            <a:ext cx="1468440" cy="1468440"/>
          </a:xfrm>
          <a:prstGeom prst="rect">
            <a:avLst/>
          </a:prstGeom>
          <a:noFill/>
          <a:ln>
            <a:noFill/>
          </a:ln>
        </p:spPr>
      </p:pic>
      <p:pic>
        <p:nvPicPr>
          <p:cNvPr id="713" name="Google Shape;713;p93"/>
          <p:cNvPicPr preferRelativeResize="0"/>
          <p:nvPr/>
        </p:nvPicPr>
        <p:blipFill rotWithShape="1">
          <a:blip r:embed="rId7">
            <a:alphaModFix/>
          </a:blip>
          <a:srcRect/>
          <a:stretch/>
        </p:blipFill>
        <p:spPr>
          <a:xfrm>
            <a:off x="7056000" y="4799880"/>
            <a:ext cx="1464120" cy="1464120"/>
          </a:xfrm>
          <a:prstGeom prst="rect">
            <a:avLst/>
          </a:prstGeom>
          <a:noFill/>
          <a:ln>
            <a:noFill/>
          </a:ln>
        </p:spPr>
      </p:pic>
      <p:pic>
        <p:nvPicPr>
          <p:cNvPr id="714" name="Google Shape;714;p93"/>
          <p:cNvPicPr preferRelativeResize="0"/>
          <p:nvPr/>
        </p:nvPicPr>
        <p:blipFill rotWithShape="1">
          <a:blip r:embed="rId8">
            <a:alphaModFix/>
          </a:blip>
          <a:srcRect/>
          <a:stretch/>
        </p:blipFill>
        <p:spPr>
          <a:xfrm>
            <a:off x="6342120" y="3462120"/>
            <a:ext cx="1145880" cy="114588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94"/>
          <p:cNvSpPr txBox="1"/>
          <p:nvPr/>
        </p:nvSpPr>
        <p:spPr>
          <a:xfrm>
            <a:off x="0" y="15840"/>
            <a:ext cx="9143640" cy="961920"/>
          </a:xfrm>
          <a:prstGeom prst="rect">
            <a:avLst/>
          </a:prstGeom>
          <a:solidFill>
            <a:srgbClr val="FF00FF"/>
          </a:solidFill>
          <a:ln w="36000" cap="flat" cmpd="sng">
            <a:solidFill>
              <a:srgbClr val="2DEDFF"/>
            </a:solidFill>
            <a:prstDash val="solid"/>
            <a:round/>
            <a:headEnd type="none" w="sm" len="sm"/>
            <a:tailEnd type="none" w="sm" len="sm"/>
          </a:ln>
        </p:spPr>
        <p:txBody>
          <a:bodyPr spcFirstLastPara="1" wrap="square" lIns="16200" tIns="16200" rIns="16200" bIns="16200" anchor="t" anchorCtr="0">
            <a:noAutofit/>
          </a:bodyPr>
          <a:lstStyle/>
          <a:p>
            <a:pPr marL="0" marR="0" lvl="0" indent="0" algn="ctr" rtl="0">
              <a:lnSpc>
                <a:spcPct val="116000"/>
              </a:lnSpc>
              <a:spcBef>
                <a:spcPts val="0"/>
              </a:spcBef>
              <a:spcAft>
                <a:spcPts val="0"/>
              </a:spcAft>
              <a:buNone/>
            </a:pPr>
            <a:r>
              <a:rPr lang="fr-FR" sz="2600" b="1" strike="noStrike">
                <a:solidFill>
                  <a:srgbClr val="000000"/>
                </a:solidFill>
                <a:latin typeface="Trebuchet MS"/>
                <a:ea typeface="Trebuchet MS"/>
                <a:cs typeface="Trebuchet MS"/>
                <a:sym typeface="Trebuchet MS"/>
              </a:rPr>
              <a:t>Exemple d'impact du cerveau reptilien sur les apprentissages (par le cortex)</a:t>
            </a:r>
            <a:endParaRPr sz="2600" b="0" strike="noStrike">
              <a:solidFill>
                <a:srgbClr val="000000"/>
              </a:solidFill>
              <a:latin typeface="Calibri"/>
              <a:ea typeface="Calibri"/>
              <a:cs typeface="Calibri"/>
              <a:sym typeface="Calibri"/>
            </a:endParaRPr>
          </a:p>
        </p:txBody>
      </p:sp>
      <p:pic>
        <p:nvPicPr>
          <p:cNvPr id="721" name="Google Shape;721;p94"/>
          <p:cNvPicPr preferRelativeResize="0"/>
          <p:nvPr/>
        </p:nvPicPr>
        <p:blipFill rotWithShape="1">
          <a:blip r:embed="rId3">
            <a:alphaModFix/>
          </a:blip>
          <a:srcRect/>
          <a:stretch/>
        </p:blipFill>
        <p:spPr>
          <a:xfrm>
            <a:off x="7790760" y="1224000"/>
            <a:ext cx="849240" cy="752760"/>
          </a:xfrm>
          <a:prstGeom prst="rect">
            <a:avLst/>
          </a:prstGeom>
          <a:noFill/>
          <a:ln>
            <a:noFill/>
          </a:ln>
        </p:spPr>
      </p:pic>
      <p:pic>
        <p:nvPicPr>
          <p:cNvPr id="722" name="Google Shape;722;p94"/>
          <p:cNvPicPr preferRelativeResize="0"/>
          <p:nvPr/>
        </p:nvPicPr>
        <p:blipFill rotWithShape="1">
          <a:blip r:embed="rId4">
            <a:alphaModFix/>
          </a:blip>
          <a:srcRect/>
          <a:stretch/>
        </p:blipFill>
        <p:spPr>
          <a:xfrm>
            <a:off x="3672000" y="1224000"/>
            <a:ext cx="816120" cy="811800"/>
          </a:xfrm>
          <a:prstGeom prst="rect">
            <a:avLst/>
          </a:prstGeom>
          <a:noFill/>
          <a:ln>
            <a:noFill/>
          </a:ln>
        </p:spPr>
      </p:pic>
      <p:sp>
        <p:nvSpPr>
          <p:cNvPr id="723" name="Google Shape;723;p94"/>
          <p:cNvSpPr txBox="1"/>
          <p:nvPr/>
        </p:nvSpPr>
        <p:spPr>
          <a:xfrm>
            <a:off x="4680000" y="1296000"/>
            <a:ext cx="1800000" cy="77004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2400" b="0" strike="noStrike">
                <a:latin typeface="Arial"/>
                <a:ea typeface="Arial"/>
                <a:cs typeface="Arial"/>
                <a:sym typeface="Arial"/>
              </a:rPr>
              <a:t>Cerveau reptilien</a:t>
            </a:r>
            <a:r>
              <a:rPr lang="fr-FR" sz="1800" b="0" strike="noStrike">
                <a:latin typeface="Arial"/>
                <a:ea typeface="Arial"/>
                <a:cs typeface="Arial"/>
                <a:sym typeface="Arial"/>
              </a:rPr>
              <a:t> </a:t>
            </a:r>
            <a:endParaRPr sz="1800" b="0" strike="noStrike">
              <a:latin typeface="Arial"/>
              <a:ea typeface="Arial"/>
              <a:cs typeface="Arial"/>
              <a:sym typeface="Arial"/>
            </a:endParaRPr>
          </a:p>
        </p:txBody>
      </p:sp>
      <p:sp>
        <p:nvSpPr>
          <p:cNvPr id="724" name="Google Shape;724;p94"/>
          <p:cNvSpPr txBox="1"/>
          <p:nvPr/>
        </p:nvSpPr>
        <p:spPr>
          <a:xfrm>
            <a:off x="216000" y="1152000"/>
            <a:ext cx="1728000" cy="110988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2400" b="0" strike="noStrike">
                <a:latin typeface="Arial"/>
                <a:ea typeface="Arial"/>
                <a:cs typeface="Arial"/>
                <a:sym typeface="Arial"/>
              </a:rPr>
              <a:t>Information provenant du cortex</a:t>
            </a:r>
            <a:endParaRPr sz="2400" b="0" strike="noStrike">
              <a:latin typeface="Arial"/>
              <a:ea typeface="Arial"/>
              <a:cs typeface="Arial"/>
              <a:sym typeface="Arial"/>
            </a:endParaRPr>
          </a:p>
        </p:txBody>
      </p:sp>
      <p:sp>
        <p:nvSpPr>
          <p:cNvPr id="725" name="Google Shape;725;p94"/>
          <p:cNvSpPr/>
          <p:nvPr/>
        </p:nvSpPr>
        <p:spPr>
          <a:xfrm>
            <a:off x="1944000" y="1440000"/>
            <a:ext cx="1512000" cy="360000"/>
          </a:xfrm>
          <a:custGeom>
            <a:avLst/>
            <a:gdLst/>
            <a:ahLst/>
            <a:cxnLst/>
            <a:rect l="l" t="t" r="r" b="b"/>
            <a:pathLst>
              <a:path w="4202" h="1002" extrusionOk="0">
                <a:moveTo>
                  <a:pt x="0" y="250"/>
                </a:moveTo>
                <a:lnTo>
                  <a:pt x="3150" y="250"/>
                </a:lnTo>
                <a:lnTo>
                  <a:pt x="3150" y="0"/>
                </a:lnTo>
                <a:lnTo>
                  <a:pt x="4201" y="500"/>
                </a:lnTo>
                <a:lnTo>
                  <a:pt x="3150" y="1001"/>
                </a:lnTo>
                <a:lnTo>
                  <a:pt x="3150" y="750"/>
                </a:lnTo>
                <a:lnTo>
                  <a:pt x="0" y="750"/>
                </a:lnTo>
                <a:lnTo>
                  <a:pt x="0" y="250"/>
                </a:lnTo>
              </a:path>
            </a:pathLst>
          </a:custGeom>
          <a:solidFill>
            <a:srgbClr val="FF00FF"/>
          </a:solidFill>
          <a:ln w="9525" cap="flat" cmpd="sng">
            <a:solidFill>
              <a:srgbClr val="808080"/>
            </a:solidFill>
            <a:prstDash val="solid"/>
            <a:round/>
            <a:headEnd type="none" w="sm" len="sm"/>
            <a:tailEnd type="none" w="sm" len="sm"/>
          </a:ln>
        </p:spPr>
      </p:sp>
      <p:sp>
        <p:nvSpPr>
          <p:cNvPr id="726" name="Google Shape;726;p94"/>
          <p:cNvSpPr/>
          <p:nvPr/>
        </p:nvSpPr>
        <p:spPr>
          <a:xfrm>
            <a:off x="6192000" y="1440000"/>
            <a:ext cx="1512000" cy="360000"/>
          </a:xfrm>
          <a:custGeom>
            <a:avLst/>
            <a:gdLst/>
            <a:ahLst/>
            <a:cxnLst/>
            <a:rect l="l" t="t" r="r" b="b"/>
            <a:pathLst>
              <a:path w="4202" h="1002" extrusionOk="0">
                <a:moveTo>
                  <a:pt x="0" y="250"/>
                </a:moveTo>
                <a:lnTo>
                  <a:pt x="3150" y="250"/>
                </a:lnTo>
                <a:lnTo>
                  <a:pt x="3150" y="0"/>
                </a:lnTo>
                <a:lnTo>
                  <a:pt x="4201" y="500"/>
                </a:lnTo>
                <a:lnTo>
                  <a:pt x="3150" y="1001"/>
                </a:lnTo>
                <a:lnTo>
                  <a:pt x="3150" y="750"/>
                </a:lnTo>
                <a:lnTo>
                  <a:pt x="0" y="750"/>
                </a:lnTo>
                <a:lnTo>
                  <a:pt x="0" y="250"/>
                </a:lnTo>
              </a:path>
            </a:pathLst>
          </a:custGeom>
          <a:solidFill>
            <a:srgbClr val="FF00FF"/>
          </a:solidFill>
          <a:ln w="9525" cap="flat" cmpd="sng">
            <a:solidFill>
              <a:srgbClr val="808080"/>
            </a:solidFill>
            <a:prstDash val="solid"/>
            <a:round/>
            <a:headEnd type="none" w="sm" len="sm"/>
            <a:tailEnd type="none" w="sm" len="sm"/>
          </a:ln>
        </p:spPr>
      </p:sp>
      <p:sp>
        <p:nvSpPr>
          <p:cNvPr id="727" name="Google Shape;727;p94"/>
          <p:cNvSpPr/>
          <p:nvPr/>
        </p:nvSpPr>
        <p:spPr>
          <a:xfrm>
            <a:off x="3397320" y="2376000"/>
            <a:ext cx="3010680" cy="427320"/>
          </a:xfrm>
          <a:prstGeom prst="rect">
            <a:avLst/>
          </a:prstGeom>
          <a:noFill/>
          <a:ln>
            <a:noFill/>
          </a:ln>
        </p:spPr>
        <p:txBody>
          <a:bodyPr spcFirstLastPara="1" wrap="square" lIns="0" tIns="6100" rIns="0" bIns="0" anchor="ctr" anchorCtr="0">
            <a:noAutofit/>
          </a:bodyPr>
          <a:lstStyle/>
          <a:p>
            <a:pPr marL="0" marR="0" lvl="0" indent="0" algn="just" rtl="0">
              <a:lnSpc>
                <a:spcPct val="97000"/>
              </a:lnSpc>
              <a:spcBef>
                <a:spcPts val="0"/>
              </a:spcBef>
              <a:spcAft>
                <a:spcPts val="0"/>
              </a:spcAft>
              <a:buNone/>
            </a:pPr>
            <a:r>
              <a:rPr lang="fr-FR" sz="1600" b="0" strike="noStrike">
                <a:solidFill>
                  <a:srgbClr val="0000FF"/>
                </a:solidFill>
                <a:latin typeface="Trebuchet MS"/>
                <a:ea typeface="Trebuchet MS"/>
                <a:cs typeface="Trebuchet MS"/>
                <a:sym typeface="Trebuchet MS"/>
              </a:rPr>
              <a:t>1. vous n'avez pas assez dormi</a:t>
            </a:r>
            <a:endParaRPr sz="1600" b="0" strike="noStrike">
              <a:latin typeface="Arial"/>
              <a:ea typeface="Arial"/>
              <a:cs typeface="Arial"/>
              <a:sym typeface="Arial"/>
            </a:endParaRPr>
          </a:p>
        </p:txBody>
      </p:sp>
      <p:sp>
        <p:nvSpPr>
          <p:cNvPr id="728" name="Google Shape;728;p94"/>
          <p:cNvSpPr/>
          <p:nvPr/>
        </p:nvSpPr>
        <p:spPr>
          <a:xfrm>
            <a:off x="3368520" y="3414600"/>
            <a:ext cx="2967480" cy="905400"/>
          </a:xfrm>
          <a:prstGeom prst="rect">
            <a:avLst/>
          </a:prstGeom>
          <a:noFill/>
          <a:ln>
            <a:noFill/>
          </a:ln>
        </p:spPr>
        <p:txBody>
          <a:bodyPr spcFirstLastPara="1" wrap="square" lIns="0" tIns="6100" rIns="0" bIns="0" anchor="ctr" anchorCtr="0">
            <a:noAutofit/>
          </a:bodyPr>
          <a:lstStyle/>
          <a:p>
            <a:pPr marL="0" marR="0" lvl="0" indent="0" algn="just" rtl="0">
              <a:lnSpc>
                <a:spcPct val="97000"/>
              </a:lnSpc>
              <a:spcBef>
                <a:spcPts val="0"/>
              </a:spcBef>
              <a:spcAft>
                <a:spcPts val="0"/>
              </a:spcAft>
              <a:buNone/>
            </a:pPr>
            <a:r>
              <a:rPr lang="fr-FR" sz="1600" b="0" strike="noStrike">
                <a:solidFill>
                  <a:srgbClr val="0000FF"/>
                </a:solidFill>
                <a:latin typeface="Trebuchet MS"/>
                <a:ea typeface="Trebuchet MS"/>
                <a:cs typeface="Trebuchet MS"/>
                <a:sym typeface="Trebuchet MS"/>
              </a:rPr>
              <a:t>2. vous n'avez pas pris de petit-déjeuner suffisant (et un en-cas à 10H)</a:t>
            </a:r>
            <a:endParaRPr sz="1600" b="0" strike="noStrike">
              <a:latin typeface="Arial"/>
              <a:ea typeface="Arial"/>
              <a:cs typeface="Arial"/>
              <a:sym typeface="Arial"/>
            </a:endParaRPr>
          </a:p>
        </p:txBody>
      </p:sp>
      <p:sp>
        <p:nvSpPr>
          <p:cNvPr id="729" name="Google Shape;729;p94"/>
          <p:cNvSpPr/>
          <p:nvPr/>
        </p:nvSpPr>
        <p:spPr>
          <a:xfrm>
            <a:off x="3325320" y="5112000"/>
            <a:ext cx="2938680" cy="816120"/>
          </a:xfrm>
          <a:prstGeom prst="rect">
            <a:avLst/>
          </a:prstGeom>
          <a:noFill/>
          <a:ln>
            <a:noFill/>
          </a:ln>
        </p:spPr>
        <p:txBody>
          <a:bodyPr spcFirstLastPara="1" wrap="square" lIns="0" tIns="6100" rIns="0" bIns="0" anchor="ctr" anchorCtr="0">
            <a:noAutofit/>
          </a:bodyPr>
          <a:lstStyle/>
          <a:p>
            <a:pPr marL="0" marR="0" lvl="0" indent="0" algn="just" rtl="0">
              <a:lnSpc>
                <a:spcPct val="97000"/>
              </a:lnSpc>
              <a:spcBef>
                <a:spcPts val="0"/>
              </a:spcBef>
              <a:spcAft>
                <a:spcPts val="0"/>
              </a:spcAft>
              <a:buNone/>
            </a:pPr>
            <a:r>
              <a:rPr lang="fr-FR" sz="1600" b="0" strike="noStrike">
                <a:solidFill>
                  <a:srgbClr val="0000FF"/>
                </a:solidFill>
                <a:latin typeface="Trebuchet MS"/>
                <a:ea typeface="Trebuchet MS"/>
                <a:cs typeface="Trebuchet MS"/>
                <a:sym typeface="Trebuchet MS"/>
              </a:rPr>
              <a:t>3. vous ne buvez pas assez d'eau  tout au long de la journée</a:t>
            </a:r>
            <a:endParaRPr sz="1600" b="0" strike="noStrike">
              <a:latin typeface="Arial"/>
              <a:ea typeface="Arial"/>
              <a:cs typeface="Arial"/>
              <a:sym typeface="Arial"/>
            </a:endParaRPr>
          </a:p>
        </p:txBody>
      </p:sp>
      <p:pic>
        <p:nvPicPr>
          <p:cNvPr id="730" name="Google Shape;730;p94"/>
          <p:cNvPicPr preferRelativeResize="0"/>
          <p:nvPr/>
        </p:nvPicPr>
        <p:blipFill rotWithShape="1">
          <a:blip r:embed="rId5">
            <a:alphaModFix/>
          </a:blip>
          <a:srcRect/>
          <a:stretch/>
        </p:blipFill>
        <p:spPr>
          <a:xfrm>
            <a:off x="6912000" y="2078280"/>
            <a:ext cx="1305720" cy="1305720"/>
          </a:xfrm>
          <a:prstGeom prst="rect">
            <a:avLst/>
          </a:prstGeom>
          <a:noFill/>
          <a:ln>
            <a:noFill/>
          </a:ln>
        </p:spPr>
      </p:pic>
      <p:pic>
        <p:nvPicPr>
          <p:cNvPr id="731" name="Google Shape;731;p94"/>
          <p:cNvPicPr preferRelativeResize="0"/>
          <p:nvPr/>
        </p:nvPicPr>
        <p:blipFill rotWithShape="1">
          <a:blip r:embed="rId6">
            <a:alphaModFix/>
          </a:blip>
          <a:srcRect/>
          <a:stretch/>
        </p:blipFill>
        <p:spPr>
          <a:xfrm>
            <a:off x="7632000" y="3312000"/>
            <a:ext cx="1468440" cy="1468440"/>
          </a:xfrm>
          <a:prstGeom prst="rect">
            <a:avLst/>
          </a:prstGeom>
          <a:noFill/>
          <a:ln>
            <a:noFill/>
          </a:ln>
        </p:spPr>
      </p:pic>
      <p:pic>
        <p:nvPicPr>
          <p:cNvPr id="732" name="Google Shape;732;p94"/>
          <p:cNvPicPr preferRelativeResize="0"/>
          <p:nvPr/>
        </p:nvPicPr>
        <p:blipFill rotWithShape="1">
          <a:blip r:embed="rId7">
            <a:alphaModFix/>
          </a:blip>
          <a:srcRect/>
          <a:stretch/>
        </p:blipFill>
        <p:spPr>
          <a:xfrm>
            <a:off x="7056000" y="4896000"/>
            <a:ext cx="1464120" cy="1464120"/>
          </a:xfrm>
          <a:prstGeom prst="rect">
            <a:avLst/>
          </a:prstGeom>
          <a:noFill/>
          <a:ln>
            <a:noFill/>
          </a:ln>
        </p:spPr>
      </p:pic>
      <p:pic>
        <p:nvPicPr>
          <p:cNvPr id="733" name="Google Shape;733;p94"/>
          <p:cNvPicPr preferRelativeResize="0"/>
          <p:nvPr/>
        </p:nvPicPr>
        <p:blipFill rotWithShape="1">
          <a:blip r:embed="rId8">
            <a:alphaModFix/>
          </a:blip>
          <a:srcRect/>
          <a:stretch/>
        </p:blipFill>
        <p:spPr>
          <a:xfrm>
            <a:off x="6342120" y="3462120"/>
            <a:ext cx="1145880" cy="1145880"/>
          </a:xfrm>
          <a:prstGeom prst="rect">
            <a:avLst/>
          </a:prstGeom>
          <a:noFill/>
          <a:ln>
            <a:noFill/>
          </a:ln>
        </p:spPr>
      </p:pic>
      <p:sp>
        <p:nvSpPr>
          <p:cNvPr id="734" name="Google Shape;734;p94"/>
          <p:cNvSpPr txBox="1"/>
          <p:nvPr/>
        </p:nvSpPr>
        <p:spPr>
          <a:xfrm>
            <a:off x="144000" y="5616000"/>
            <a:ext cx="2474280" cy="944280"/>
          </a:xfrm>
          <a:prstGeom prst="rect">
            <a:avLst/>
          </a:prstGeom>
          <a:noFill/>
          <a:ln>
            <a:noFill/>
          </a:ln>
        </p:spPr>
        <p:txBody>
          <a:bodyPr spcFirstLastPara="1" wrap="square" lIns="90000" tIns="45000" rIns="90000" bIns="45000" anchor="t" anchorCtr="0">
            <a:noAutofit/>
          </a:bodyPr>
          <a:lstStyle/>
          <a:p>
            <a:pPr marL="0" marR="0" lvl="0" indent="0" algn="just" rtl="0">
              <a:lnSpc>
                <a:spcPct val="97000"/>
              </a:lnSpc>
              <a:spcBef>
                <a:spcPts val="0"/>
              </a:spcBef>
              <a:spcAft>
                <a:spcPts val="0"/>
              </a:spcAft>
              <a:buNone/>
            </a:pPr>
            <a:r>
              <a:rPr lang="fr-FR" sz="2600" b="1" u="sng" strike="noStrike">
                <a:solidFill>
                  <a:srgbClr val="0000FF"/>
                </a:solidFill>
                <a:latin typeface="Trebuchet MS"/>
                <a:ea typeface="Trebuchet MS"/>
                <a:cs typeface="Trebuchet MS"/>
                <a:sym typeface="Trebuchet MS"/>
              </a:rPr>
              <a:t>Conséquence concrète</a:t>
            </a:r>
            <a:r>
              <a:rPr lang="fr-FR" sz="2600" b="1" strike="noStrike">
                <a:solidFill>
                  <a:srgbClr val="0000FF"/>
                </a:solidFill>
                <a:latin typeface="Trebuchet MS"/>
                <a:ea typeface="Trebuchet MS"/>
                <a:cs typeface="Trebuchet MS"/>
                <a:sym typeface="Trebuchet MS"/>
              </a:rPr>
              <a:t> :</a:t>
            </a:r>
            <a:endParaRPr sz="2600" b="0" strike="noStrike">
              <a:latin typeface="Arial"/>
              <a:ea typeface="Arial"/>
              <a:cs typeface="Arial"/>
              <a:sym typeface="Arial"/>
            </a:endParaRPr>
          </a:p>
        </p:txBody>
      </p:sp>
      <p:pic>
        <p:nvPicPr>
          <p:cNvPr id="735" name="Google Shape;735;p94"/>
          <p:cNvPicPr preferRelativeResize="0"/>
          <p:nvPr/>
        </p:nvPicPr>
        <p:blipFill rotWithShape="1">
          <a:blip r:embed="rId9">
            <a:alphaModFix/>
          </a:blip>
          <a:srcRect/>
          <a:stretch/>
        </p:blipFill>
        <p:spPr>
          <a:xfrm>
            <a:off x="7488000" y="4608000"/>
            <a:ext cx="432000" cy="432000"/>
          </a:xfrm>
          <a:prstGeom prst="rect">
            <a:avLst/>
          </a:prstGeom>
          <a:noFill/>
          <a:ln>
            <a:noFill/>
          </a:ln>
        </p:spPr>
      </p:pic>
      <p:pic>
        <p:nvPicPr>
          <p:cNvPr id="736" name="Google Shape;736;p94"/>
          <p:cNvPicPr preferRelativeResize="0"/>
          <p:nvPr/>
        </p:nvPicPr>
        <p:blipFill rotWithShape="1">
          <a:blip r:embed="rId9">
            <a:alphaModFix/>
          </a:blip>
          <a:srcRect/>
          <a:stretch/>
        </p:blipFill>
        <p:spPr>
          <a:xfrm>
            <a:off x="7416000" y="3197160"/>
            <a:ext cx="474840" cy="474840"/>
          </a:xfrm>
          <a:prstGeom prst="rect">
            <a:avLst/>
          </a:prstGeom>
          <a:noFill/>
          <a:ln>
            <a:noFill/>
          </a:ln>
        </p:spPr>
      </p:pic>
      <p:pic>
        <p:nvPicPr>
          <p:cNvPr id="737" name="Google Shape;737;p94"/>
          <p:cNvPicPr preferRelativeResize="0"/>
          <p:nvPr/>
        </p:nvPicPr>
        <p:blipFill rotWithShape="1">
          <a:blip r:embed="rId9">
            <a:alphaModFix/>
          </a:blip>
          <a:srcRect/>
          <a:stretch/>
        </p:blipFill>
        <p:spPr>
          <a:xfrm>
            <a:off x="7416000" y="3888000"/>
            <a:ext cx="432000" cy="432000"/>
          </a:xfrm>
          <a:prstGeom prst="rect">
            <a:avLst/>
          </a:prstGeom>
          <a:noFill/>
          <a:ln>
            <a:noFill/>
          </a:ln>
        </p:spPr>
      </p:pic>
      <p:pic>
        <p:nvPicPr>
          <p:cNvPr id="738" name="Google Shape;738;p94"/>
          <p:cNvPicPr preferRelativeResize="0"/>
          <p:nvPr/>
        </p:nvPicPr>
        <p:blipFill rotWithShape="1">
          <a:blip r:embed="rId10">
            <a:alphaModFix/>
          </a:blip>
          <a:srcRect/>
          <a:stretch/>
        </p:blipFill>
        <p:spPr>
          <a:xfrm>
            <a:off x="6048000" y="5760000"/>
            <a:ext cx="978840" cy="1253880"/>
          </a:xfrm>
          <a:prstGeom prst="rect">
            <a:avLst/>
          </a:prstGeom>
          <a:noFill/>
          <a:ln>
            <a:noFill/>
          </a:ln>
        </p:spPr>
      </p:pic>
      <p:pic>
        <p:nvPicPr>
          <p:cNvPr id="739" name="Google Shape;739;p94"/>
          <p:cNvPicPr preferRelativeResize="0"/>
          <p:nvPr/>
        </p:nvPicPr>
        <p:blipFill rotWithShape="1">
          <a:blip r:embed="rId11">
            <a:alphaModFix/>
          </a:blip>
          <a:srcRect/>
          <a:stretch/>
        </p:blipFill>
        <p:spPr>
          <a:xfrm>
            <a:off x="4910760" y="6077160"/>
            <a:ext cx="633240" cy="47484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95"/>
          <p:cNvSpPr txBox="1"/>
          <p:nvPr/>
        </p:nvSpPr>
        <p:spPr>
          <a:xfrm>
            <a:off x="0" y="15840"/>
            <a:ext cx="9143640" cy="1064160"/>
          </a:xfrm>
          <a:prstGeom prst="rect">
            <a:avLst/>
          </a:prstGeom>
          <a:solidFill>
            <a:srgbClr val="F3F3F3"/>
          </a:solidFill>
          <a:ln w="36000" cap="flat" cmpd="sng">
            <a:solidFill>
              <a:srgbClr val="2DEDFF"/>
            </a:solidFill>
            <a:prstDash val="solid"/>
            <a:round/>
            <a:headEnd type="none" w="sm" len="sm"/>
            <a:tailEnd type="none" w="sm" len="sm"/>
          </a:ln>
        </p:spPr>
        <p:txBody>
          <a:bodyPr spcFirstLastPara="1" wrap="square" lIns="16200" tIns="16200" rIns="16200" bIns="16200" anchor="t" anchorCtr="0">
            <a:noAutofit/>
          </a:bodyPr>
          <a:lstStyle/>
          <a:p>
            <a:pPr marL="0" marR="0" lvl="0" indent="0" algn="ctr" rtl="0">
              <a:lnSpc>
                <a:spcPct val="116000"/>
              </a:lnSpc>
              <a:spcBef>
                <a:spcPts val="0"/>
              </a:spcBef>
              <a:spcAft>
                <a:spcPts val="0"/>
              </a:spcAft>
              <a:buNone/>
            </a:pPr>
            <a:r>
              <a:rPr lang="fr-FR" sz="2400" b="1" strike="noStrike">
                <a:solidFill>
                  <a:srgbClr val="000000"/>
                </a:solidFill>
                <a:latin typeface="Comic Sans MS"/>
                <a:ea typeface="Comic Sans MS"/>
                <a:cs typeface="Comic Sans MS"/>
                <a:sym typeface="Comic Sans MS"/>
              </a:rPr>
              <a:t>              </a:t>
            </a:r>
            <a:r>
              <a:rPr lang="fr-FR" sz="2400" b="1" strike="noStrike">
                <a:solidFill>
                  <a:srgbClr val="000000"/>
                </a:solidFill>
                <a:latin typeface="Trebuchet MS"/>
                <a:ea typeface="Trebuchet MS"/>
                <a:cs typeface="Trebuchet MS"/>
                <a:sym typeface="Trebuchet MS"/>
              </a:rPr>
              <a:t>Impact sur limbique : l'importance du « net, cadré, connu, rassurant »</a:t>
            </a:r>
            <a:endParaRPr sz="2400" b="0" strike="noStrike">
              <a:solidFill>
                <a:srgbClr val="000000"/>
              </a:solidFill>
              <a:latin typeface="Calibri"/>
              <a:ea typeface="Calibri"/>
              <a:cs typeface="Calibri"/>
              <a:sym typeface="Calibri"/>
            </a:endParaRPr>
          </a:p>
        </p:txBody>
      </p:sp>
      <p:sp>
        <p:nvSpPr>
          <p:cNvPr id="746" name="Google Shape;746;p95"/>
          <p:cNvSpPr/>
          <p:nvPr/>
        </p:nvSpPr>
        <p:spPr>
          <a:xfrm>
            <a:off x="2291950" y="2641888"/>
            <a:ext cx="4370100" cy="752700"/>
          </a:xfrm>
          <a:prstGeom prst="rect">
            <a:avLst/>
          </a:prstGeom>
          <a:noFill/>
          <a:ln>
            <a:noFill/>
          </a:ln>
        </p:spPr>
        <p:txBody>
          <a:bodyPr spcFirstLastPara="1" wrap="square" lIns="0" tIns="6100" rIns="0" bIns="0" anchor="ctr" anchorCtr="0">
            <a:noAutofit/>
          </a:bodyPr>
          <a:lstStyle/>
          <a:p>
            <a:pPr marL="0" marR="0" lvl="0" indent="0" algn="just" rtl="0">
              <a:lnSpc>
                <a:spcPct val="97000"/>
              </a:lnSpc>
              <a:spcBef>
                <a:spcPts val="0"/>
              </a:spcBef>
              <a:spcAft>
                <a:spcPts val="0"/>
              </a:spcAft>
              <a:buNone/>
            </a:pPr>
            <a:r>
              <a:rPr lang="fr-FR" sz="2800" b="1" u="sng" strike="noStrike">
                <a:solidFill>
                  <a:srgbClr val="000000"/>
                </a:solidFill>
                <a:latin typeface="Trebuchet MS"/>
                <a:ea typeface="Trebuchet MS"/>
                <a:cs typeface="Trebuchet MS"/>
                <a:sym typeface="Trebuchet MS"/>
              </a:rPr>
              <a:t>Le cerveau limbique va être  stressé  face à :</a:t>
            </a:r>
            <a:endParaRPr sz="2800" b="0" u="sng" strike="noStrike">
              <a:latin typeface="Arial"/>
              <a:ea typeface="Arial"/>
              <a:cs typeface="Arial"/>
              <a:sym typeface="Arial"/>
            </a:endParaRPr>
          </a:p>
        </p:txBody>
      </p:sp>
      <p:pic>
        <p:nvPicPr>
          <p:cNvPr id="747" name="Google Shape;747;p95"/>
          <p:cNvPicPr preferRelativeResize="0"/>
          <p:nvPr/>
        </p:nvPicPr>
        <p:blipFill rotWithShape="1">
          <a:blip r:embed="rId3">
            <a:alphaModFix/>
          </a:blip>
          <a:srcRect/>
          <a:stretch/>
        </p:blipFill>
        <p:spPr>
          <a:xfrm>
            <a:off x="1269260" y="2717138"/>
            <a:ext cx="888120" cy="827640"/>
          </a:xfrm>
          <a:prstGeom prst="rect">
            <a:avLst/>
          </a:prstGeom>
          <a:noFill/>
          <a:ln>
            <a:noFill/>
          </a:ln>
        </p:spPr>
      </p:pic>
      <p:sp>
        <p:nvSpPr>
          <p:cNvPr id="748" name="Google Shape;748;p95"/>
          <p:cNvSpPr/>
          <p:nvPr/>
        </p:nvSpPr>
        <p:spPr>
          <a:xfrm>
            <a:off x="745920" y="3904200"/>
            <a:ext cx="1795320" cy="489240"/>
          </a:xfrm>
          <a:prstGeom prst="rect">
            <a:avLst/>
          </a:prstGeom>
          <a:noFill/>
          <a:ln>
            <a:noFill/>
          </a:ln>
        </p:spPr>
        <p:txBody>
          <a:bodyPr spcFirstLastPara="1" wrap="square" lIns="0" tIns="6100" rIns="0" bIns="0" anchor="ctr" anchorCtr="0">
            <a:noAutofit/>
          </a:bodyPr>
          <a:lstStyle/>
          <a:p>
            <a:pPr marL="0" marR="0" lvl="0" indent="0" algn="just" rtl="0">
              <a:lnSpc>
                <a:spcPct val="97000"/>
              </a:lnSpc>
              <a:spcBef>
                <a:spcPts val="0"/>
              </a:spcBef>
              <a:spcAft>
                <a:spcPts val="0"/>
              </a:spcAft>
              <a:buNone/>
            </a:pPr>
            <a:r>
              <a:rPr lang="fr-FR" sz="1600" b="0" strike="noStrike">
                <a:solidFill>
                  <a:srgbClr val="000000"/>
                </a:solidFill>
                <a:latin typeface="Trebuchet MS"/>
                <a:ea typeface="Trebuchet MS"/>
                <a:cs typeface="Trebuchet MS"/>
                <a:sym typeface="Trebuchet MS"/>
              </a:rPr>
              <a:t>1. </a:t>
            </a:r>
            <a:r>
              <a:rPr lang="fr-FR" sz="1600" b="0" strike="noStrike">
                <a:solidFill>
                  <a:srgbClr val="000000"/>
                </a:solidFill>
                <a:highlight>
                  <a:srgbClr val="FFF2CC"/>
                </a:highlight>
                <a:latin typeface="Trebuchet MS"/>
                <a:ea typeface="Trebuchet MS"/>
                <a:cs typeface="Trebuchet MS"/>
                <a:sym typeface="Trebuchet MS"/>
              </a:rPr>
              <a:t>du désordre</a:t>
            </a:r>
            <a:endParaRPr sz="1600" b="0" strike="noStrike">
              <a:highlight>
                <a:srgbClr val="FFF2CC"/>
              </a:highlight>
              <a:latin typeface="Arial"/>
              <a:ea typeface="Arial"/>
              <a:cs typeface="Arial"/>
              <a:sym typeface="Arial"/>
            </a:endParaRPr>
          </a:p>
        </p:txBody>
      </p:sp>
      <p:pic>
        <p:nvPicPr>
          <p:cNvPr id="749" name="Google Shape;749;p95"/>
          <p:cNvPicPr preferRelativeResize="0"/>
          <p:nvPr/>
        </p:nvPicPr>
        <p:blipFill rotWithShape="1">
          <a:blip r:embed="rId4">
            <a:alphaModFix/>
          </a:blip>
          <a:srcRect/>
          <a:stretch/>
        </p:blipFill>
        <p:spPr>
          <a:xfrm>
            <a:off x="162720" y="4743720"/>
            <a:ext cx="2487960" cy="1595160"/>
          </a:xfrm>
          <a:prstGeom prst="rect">
            <a:avLst/>
          </a:prstGeom>
          <a:noFill/>
          <a:ln>
            <a:noFill/>
          </a:ln>
        </p:spPr>
      </p:pic>
      <p:sp>
        <p:nvSpPr>
          <p:cNvPr id="750" name="Google Shape;750;p95"/>
          <p:cNvSpPr/>
          <p:nvPr/>
        </p:nvSpPr>
        <p:spPr>
          <a:xfrm>
            <a:off x="3162240" y="3928680"/>
            <a:ext cx="1632600" cy="424440"/>
          </a:xfrm>
          <a:prstGeom prst="rect">
            <a:avLst/>
          </a:prstGeom>
          <a:noFill/>
          <a:ln>
            <a:noFill/>
          </a:ln>
        </p:spPr>
        <p:txBody>
          <a:bodyPr spcFirstLastPara="1" wrap="square" lIns="0" tIns="6100" rIns="0" bIns="0" anchor="ctr" anchorCtr="0">
            <a:noAutofit/>
          </a:bodyPr>
          <a:lstStyle/>
          <a:p>
            <a:pPr marL="0" marR="0" lvl="0" indent="0" algn="just" rtl="0">
              <a:lnSpc>
                <a:spcPct val="97000"/>
              </a:lnSpc>
              <a:spcBef>
                <a:spcPts val="0"/>
              </a:spcBef>
              <a:spcAft>
                <a:spcPts val="0"/>
              </a:spcAft>
              <a:buNone/>
            </a:pPr>
            <a:r>
              <a:rPr lang="fr-FR" sz="1600" b="0" strike="noStrike">
                <a:solidFill>
                  <a:srgbClr val="000000"/>
                </a:solidFill>
                <a:highlight>
                  <a:srgbClr val="FFF2CC"/>
                </a:highlight>
                <a:latin typeface="Trebuchet MS"/>
                <a:ea typeface="Trebuchet MS"/>
                <a:cs typeface="Trebuchet MS"/>
                <a:sym typeface="Trebuchet MS"/>
              </a:rPr>
              <a:t>2. de l'inconnu</a:t>
            </a:r>
            <a:endParaRPr sz="1600" b="0" strike="noStrike">
              <a:highlight>
                <a:srgbClr val="FFF2CC"/>
              </a:highlight>
              <a:latin typeface="Arial"/>
              <a:ea typeface="Arial"/>
              <a:cs typeface="Arial"/>
              <a:sym typeface="Arial"/>
            </a:endParaRPr>
          </a:p>
        </p:txBody>
      </p:sp>
      <p:pic>
        <p:nvPicPr>
          <p:cNvPr id="751" name="Google Shape;751;p95"/>
          <p:cNvPicPr preferRelativeResize="0"/>
          <p:nvPr/>
        </p:nvPicPr>
        <p:blipFill rotWithShape="1">
          <a:blip r:embed="rId5">
            <a:alphaModFix/>
          </a:blip>
          <a:srcRect/>
          <a:stretch/>
        </p:blipFill>
        <p:spPr>
          <a:xfrm>
            <a:off x="2977920" y="4761000"/>
            <a:ext cx="1959480" cy="1606680"/>
          </a:xfrm>
          <a:prstGeom prst="rect">
            <a:avLst/>
          </a:prstGeom>
          <a:noFill/>
          <a:ln>
            <a:noFill/>
          </a:ln>
        </p:spPr>
      </p:pic>
      <p:sp>
        <p:nvSpPr>
          <p:cNvPr id="752" name="Google Shape;752;p95"/>
          <p:cNvSpPr/>
          <p:nvPr/>
        </p:nvSpPr>
        <p:spPr>
          <a:xfrm>
            <a:off x="5405760" y="3934440"/>
            <a:ext cx="1795320" cy="653400"/>
          </a:xfrm>
          <a:prstGeom prst="rect">
            <a:avLst/>
          </a:prstGeom>
          <a:noFill/>
          <a:ln>
            <a:noFill/>
          </a:ln>
        </p:spPr>
        <p:txBody>
          <a:bodyPr spcFirstLastPara="1" wrap="square" lIns="81700" tIns="47150" rIns="81700" bIns="40675" anchor="t" anchorCtr="0">
            <a:noAutofit/>
          </a:bodyPr>
          <a:lstStyle/>
          <a:p>
            <a:pPr marL="0" marR="0" lvl="0" indent="0" algn="just" rtl="0">
              <a:lnSpc>
                <a:spcPct val="97000"/>
              </a:lnSpc>
              <a:spcBef>
                <a:spcPts val="0"/>
              </a:spcBef>
              <a:spcAft>
                <a:spcPts val="0"/>
              </a:spcAft>
              <a:buNone/>
            </a:pPr>
            <a:r>
              <a:rPr lang="fr-FR" sz="1600" b="0" strike="noStrike">
                <a:solidFill>
                  <a:srgbClr val="000000"/>
                </a:solidFill>
                <a:highlight>
                  <a:srgbClr val="FFF2CC"/>
                </a:highlight>
                <a:latin typeface="Trebuchet MS"/>
                <a:ea typeface="Trebuchet MS"/>
                <a:cs typeface="Trebuchet MS"/>
                <a:sym typeface="Trebuchet MS"/>
              </a:rPr>
              <a:t>3.  une tâche énorme à faire</a:t>
            </a:r>
            <a:endParaRPr sz="1600" b="0" strike="noStrike">
              <a:highlight>
                <a:srgbClr val="FFF2CC"/>
              </a:highlight>
              <a:latin typeface="Arial"/>
              <a:ea typeface="Arial"/>
              <a:cs typeface="Arial"/>
              <a:sym typeface="Arial"/>
            </a:endParaRPr>
          </a:p>
        </p:txBody>
      </p:sp>
      <p:pic>
        <p:nvPicPr>
          <p:cNvPr id="753" name="Google Shape;753;p95"/>
          <p:cNvPicPr preferRelativeResize="0"/>
          <p:nvPr/>
        </p:nvPicPr>
        <p:blipFill rotWithShape="1">
          <a:blip r:embed="rId6">
            <a:alphaModFix/>
          </a:blip>
          <a:srcRect/>
          <a:stretch/>
        </p:blipFill>
        <p:spPr>
          <a:xfrm>
            <a:off x="5140800" y="4775400"/>
            <a:ext cx="2284920" cy="1523160"/>
          </a:xfrm>
          <a:prstGeom prst="rect">
            <a:avLst/>
          </a:prstGeom>
          <a:noFill/>
          <a:ln>
            <a:noFill/>
          </a:ln>
        </p:spPr>
      </p:pic>
      <p:sp>
        <p:nvSpPr>
          <p:cNvPr id="754" name="Google Shape;754;p95"/>
          <p:cNvSpPr/>
          <p:nvPr/>
        </p:nvSpPr>
        <p:spPr>
          <a:xfrm>
            <a:off x="7488000" y="3904205"/>
            <a:ext cx="1632600" cy="1074000"/>
          </a:xfrm>
          <a:prstGeom prst="rect">
            <a:avLst/>
          </a:prstGeom>
          <a:noFill/>
          <a:ln>
            <a:noFill/>
          </a:ln>
        </p:spPr>
        <p:txBody>
          <a:bodyPr spcFirstLastPara="1" wrap="square" lIns="0" tIns="6100" rIns="0" bIns="0" anchor="ctr" anchorCtr="0">
            <a:noAutofit/>
          </a:bodyPr>
          <a:lstStyle/>
          <a:p>
            <a:pPr marL="0" marR="0" lvl="0" indent="0" algn="just" rtl="0">
              <a:lnSpc>
                <a:spcPct val="97000"/>
              </a:lnSpc>
              <a:spcBef>
                <a:spcPts val="0"/>
              </a:spcBef>
              <a:spcAft>
                <a:spcPts val="0"/>
              </a:spcAft>
              <a:buNone/>
            </a:pPr>
            <a:r>
              <a:rPr lang="fr-FR" sz="1600" b="0" strike="noStrike">
                <a:solidFill>
                  <a:srgbClr val="000000"/>
                </a:solidFill>
                <a:highlight>
                  <a:srgbClr val="FFF2CC"/>
                </a:highlight>
                <a:latin typeface="Trebuchet MS"/>
                <a:ea typeface="Trebuchet MS"/>
                <a:cs typeface="Trebuchet MS"/>
                <a:sym typeface="Trebuchet MS"/>
              </a:rPr>
              <a:t>4. une tâche habituellement négative pour nous</a:t>
            </a:r>
            <a:endParaRPr sz="1600" b="0" strike="noStrike">
              <a:highlight>
                <a:srgbClr val="FFF2CC"/>
              </a:highlight>
              <a:latin typeface="Arial"/>
              <a:ea typeface="Arial"/>
              <a:cs typeface="Arial"/>
              <a:sym typeface="Arial"/>
            </a:endParaRPr>
          </a:p>
        </p:txBody>
      </p:sp>
      <p:pic>
        <p:nvPicPr>
          <p:cNvPr id="755" name="Google Shape;755;p95"/>
          <p:cNvPicPr preferRelativeResize="0"/>
          <p:nvPr/>
        </p:nvPicPr>
        <p:blipFill rotWithShape="1">
          <a:blip r:embed="rId7">
            <a:alphaModFix/>
          </a:blip>
          <a:srcRect/>
          <a:stretch/>
        </p:blipFill>
        <p:spPr>
          <a:xfrm>
            <a:off x="7629130" y="5064825"/>
            <a:ext cx="1168921" cy="1302840"/>
          </a:xfrm>
          <a:prstGeom prst="rect">
            <a:avLst/>
          </a:prstGeom>
          <a:noFill/>
          <a:ln>
            <a:noFill/>
          </a:ln>
        </p:spPr>
      </p:pic>
      <p:pic>
        <p:nvPicPr>
          <p:cNvPr id="756" name="Google Shape;756;p95"/>
          <p:cNvPicPr preferRelativeResize="0"/>
          <p:nvPr/>
        </p:nvPicPr>
        <p:blipFill rotWithShape="1">
          <a:blip r:embed="rId8">
            <a:alphaModFix/>
          </a:blip>
          <a:srcRect/>
          <a:stretch/>
        </p:blipFill>
        <p:spPr>
          <a:xfrm>
            <a:off x="7977600" y="1501985"/>
            <a:ext cx="653400" cy="410040"/>
          </a:xfrm>
          <a:prstGeom prst="rect">
            <a:avLst/>
          </a:prstGeom>
          <a:noFill/>
          <a:ln>
            <a:noFill/>
          </a:ln>
        </p:spPr>
      </p:pic>
      <p:pic>
        <p:nvPicPr>
          <p:cNvPr id="757" name="Google Shape;757;p95"/>
          <p:cNvPicPr preferRelativeResize="0"/>
          <p:nvPr/>
        </p:nvPicPr>
        <p:blipFill rotWithShape="1">
          <a:blip r:embed="rId9">
            <a:alphaModFix/>
          </a:blip>
          <a:srcRect/>
          <a:stretch/>
        </p:blipFill>
        <p:spPr>
          <a:xfrm>
            <a:off x="7120450" y="2261990"/>
            <a:ext cx="849240" cy="752760"/>
          </a:xfrm>
          <a:prstGeom prst="rect">
            <a:avLst/>
          </a:prstGeom>
          <a:noFill/>
          <a:ln>
            <a:noFill/>
          </a:ln>
        </p:spPr>
      </p:pic>
      <p:pic>
        <p:nvPicPr>
          <p:cNvPr id="758" name="Google Shape;758;p95"/>
          <p:cNvPicPr preferRelativeResize="0"/>
          <p:nvPr/>
        </p:nvPicPr>
        <p:blipFill rotWithShape="1">
          <a:blip r:embed="rId10">
            <a:alphaModFix/>
          </a:blip>
          <a:srcRect/>
          <a:stretch/>
        </p:blipFill>
        <p:spPr>
          <a:xfrm>
            <a:off x="4151880" y="1296000"/>
            <a:ext cx="816120" cy="811800"/>
          </a:xfrm>
          <a:prstGeom prst="rect">
            <a:avLst/>
          </a:prstGeom>
          <a:noFill/>
          <a:ln>
            <a:noFill/>
          </a:ln>
        </p:spPr>
      </p:pic>
      <p:sp>
        <p:nvSpPr>
          <p:cNvPr id="759" name="Google Shape;759;p95"/>
          <p:cNvSpPr txBox="1"/>
          <p:nvPr/>
        </p:nvSpPr>
        <p:spPr>
          <a:xfrm>
            <a:off x="216000" y="1247725"/>
            <a:ext cx="1728000" cy="111000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2400" b="0" strike="noStrike">
                <a:latin typeface="Arial"/>
                <a:ea typeface="Arial"/>
                <a:cs typeface="Arial"/>
                <a:sym typeface="Arial"/>
              </a:rPr>
              <a:t>Information provenant du cortex</a:t>
            </a:r>
            <a:endParaRPr sz="2400" b="0" strike="noStrike">
              <a:latin typeface="Arial"/>
              <a:ea typeface="Arial"/>
              <a:cs typeface="Arial"/>
              <a:sym typeface="Arial"/>
            </a:endParaRPr>
          </a:p>
        </p:txBody>
      </p:sp>
      <p:sp>
        <p:nvSpPr>
          <p:cNvPr id="760" name="Google Shape;760;p95"/>
          <p:cNvSpPr/>
          <p:nvPr/>
        </p:nvSpPr>
        <p:spPr>
          <a:xfrm>
            <a:off x="2291938" y="1552025"/>
            <a:ext cx="1511995" cy="360001"/>
          </a:xfrm>
          <a:custGeom>
            <a:avLst/>
            <a:gdLst/>
            <a:ahLst/>
            <a:cxnLst/>
            <a:rect l="l" t="t" r="r" b="b"/>
            <a:pathLst>
              <a:path w="4202" h="1002" extrusionOk="0">
                <a:moveTo>
                  <a:pt x="0" y="250"/>
                </a:moveTo>
                <a:lnTo>
                  <a:pt x="3150" y="250"/>
                </a:lnTo>
                <a:lnTo>
                  <a:pt x="3150" y="0"/>
                </a:lnTo>
                <a:lnTo>
                  <a:pt x="4201" y="500"/>
                </a:lnTo>
                <a:lnTo>
                  <a:pt x="3150" y="1001"/>
                </a:lnTo>
                <a:lnTo>
                  <a:pt x="3150" y="750"/>
                </a:lnTo>
                <a:lnTo>
                  <a:pt x="0" y="750"/>
                </a:lnTo>
                <a:lnTo>
                  <a:pt x="0" y="250"/>
                </a:lnTo>
              </a:path>
            </a:pathLst>
          </a:custGeom>
          <a:solidFill>
            <a:srgbClr val="FF00FF"/>
          </a:solidFill>
          <a:ln w="9525" cap="flat" cmpd="sng">
            <a:solidFill>
              <a:srgbClr val="808080"/>
            </a:solidFill>
            <a:prstDash val="solid"/>
            <a:round/>
            <a:headEnd type="none" w="sm" len="sm"/>
            <a:tailEnd type="none" w="sm" len="sm"/>
          </a:ln>
        </p:spPr>
      </p:sp>
      <p:sp>
        <p:nvSpPr>
          <p:cNvPr id="761" name="Google Shape;761;p95"/>
          <p:cNvSpPr txBox="1"/>
          <p:nvPr/>
        </p:nvSpPr>
        <p:spPr>
          <a:xfrm>
            <a:off x="5040000" y="1316850"/>
            <a:ext cx="1800000" cy="77010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2400" b="0" strike="noStrike">
                <a:latin typeface="Arial"/>
                <a:ea typeface="Arial"/>
                <a:cs typeface="Arial"/>
                <a:sym typeface="Arial"/>
              </a:rPr>
              <a:t>Cerveau </a:t>
            </a:r>
            <a:r>
              <a:rPr lang="fr-FR" sz="2400"/>
              <a:t>limbique</a:t>
            </a:r>
            <a:r>
              <a:rPr lang="fr-FR" sz="1800" b="0" strike="noStrike">
                <a:latin typeface="Arial"/>
                <a:ea typeface="Arial"/>
                <a:cs typeface="Arial"/>
                <a:sym typeface="Arial"/>
              </a:rPr>
              <a:t> </a:t>
            </a:r>
            <a:endParaRPr sz="1800" b="0" strike="noStrike">
              <a:latin typeface="Arial"/>
              <a:ea typeface="Arial"/>
              <a:cs typeface="Arial"/>
              <a:sym typeface="Arial"/>
            </a:endParaRPr>
          </a:p>
        </p:txBody>
      </p:sp>
      <p:cxnSp>
        <p:nvCxnSpPr>
          <p:cNvPr id="762" name="Google Shape;762;p95"/>
          <p:cNvCxnSpPr/>
          <p:nvPr/>
        </p:nvCxnSpPr>
        <p:spPr>
          <a:xfrm>
            <a:off x="6839995" y="1904965"/>
            <a:ext cx="363000" cy="328200"/>
          </a:xfrm>
          <a:prstGeom prst="straightConnector1">
            <a:avLst/>
          </a:prstGeom>
          <a:noFill/>
          <a:ln w="9525" cap="flat" cmpd="sng">
            <a:solidFill>
              <a:srgbClr val="000000"/>
            </a:solidFill>
            <a:prstDash val="solid"/>
            <a:round/>
            <a:headEnd type="none" w="med" len="med"/>
            <a:tailEnd type="triangle" w="med" len="med"/>
          </a:ln>
        </p:spPr>
      </p:cxnSp>
      <p:cxnSp>
        <p:nvCxnSpPr>
          <p:cNvPr id="763" name="Google Shape;763;p95"/>
          <p:cNvCxnSpPr>
            <a:stCxn id="761" idx="3"/>
          </p:cNvCxnSpPr>
          <p:nvPr/>
        </p:nvCxnSpPr>
        <p:spPr>
          <a:xfrm>
            <a:off x="6840000" y="1701900"/>
            <a:ext cx="804300" cy="210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96"/>
          <p:cNvSpPr txBox="1">
            <a:spLocks noGrp="1"/>
          </p:cNvSpPr>
          <p:nvPr>
            <p:ph type="title"/>
          </p:nvPr>
        </p:nvSpPr>
        <p:spPr>
          <a:xfrm>
            <a:off x="456475" y="273600"/>
            <a:ext cx="8226300" cy="2252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r-FR" sz="3400"/>
              <a:t>prenez 3 couleurs de fluo différentes </a:t>
            </a:r>
            <a:endParaRPr sz="3400"/>
          </a:p>
          <a:p>
            <a:pPr marL="457200" lvl="0" indent="-444500" algn="l" rtl="0">
              <a:spcBef>
                <a:spcPts val="0"/>
              </a:spcBef>
              <a:spcAft>
                <a:spcPts val="0"/>
              </a:spcAft>
              <a:buSzPts val="3400"/>
              <a:buChar char="-"/>
            </a:pPr>
            <a:r>
              <a:rPr lang="fr-FR" sz="3400"/>
              <a:t>1 couleur pour éliminer les gênes visuelles</a:t>
            </a:r>
            <a:endParaRPr sz="3400"/>
          </a:p>
        </p:txBody>
      </p:sp>
      <p:sp>
        <p:nvSpPr>
          <p:cNvPr id="770" name="Google Shape;770;p96"/>
          <p:cNvSpPr txBox="1">
            <a:spLocks noGrp="1"/>
          </p:cNvSpPr>
          <p:nvPr>
            <p:ph type="subTitle" idx="1"/>
          </p:nvPr>
        </p:nvSpPr>
        <p:spPr>
          <a:xfrm>
            <a:off x="456475" y="4850782"/>
            <a:ext cx="4043100" cy="1278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7"/>
          <p:cNvSpPr/>
          <p:nvPr/>
        </p:nvSpPr>
        <p:spPr>
          <a:xfrm>
            <a:off x="151200" y="2570760"/>
            <a:ext cx="2284920" cy="130572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highlight>
                  <a:srgbClr val="00FFFF"/>
                </a:highlight>
                <a:latin typeface="Trebuchet MS"/>
                <a:ea typeface="Trebuchet MS"/>
                <a:cs typeface="Trebuchet MS"/>
                <a:sym typeface="Trebuchet MS"/>
              </a:rPr>
              <a:t>2. bon éclairage (équivalent de 100 watts) ; à gauche de soi pour un droitier (le contraire pour un gaucher), pour éviter les ombres</a:t>
            </a:r>
            <a:endParaRPr sz="1300" b="0" strike="noStrike">
              <a:highlight>
                <a:srgbClr val="00FFFF"/>
              </a:highlight>
              <a:latin typeface="Arial"/>
              <a:ea typeface="Arial"/>
              <a:cs typeface="Arial"/>
              <a:sym typeface="Arial"/>
            </a:endParaRPr>
          </a:p>
        </p:txBody>
      </p:sp>
      <p:sp>
        <p:nvSpPr>
          <p:cNvPr id="777" name="Google Shape;777;p97"/>
          <p:cNvSpPr/>
          <p:nvPr/>
        </p:nvSpPr>
        <p:spPr>
          <a:xfrm>
            <a:off x="162720" y="956160"/>
            <a:ext cx="2122200" cy="531000"/>
          </a:xfrm>
          <a:prstGeom prst="rect">
            <a:avLst/>
          </a:prstGeom>
          <a:solidFill>
            <a:srgbClr val="FFFFFF"/>
          </a:solidFill>
          <a:ln>
            <a:noFill/>
          </a:ln>
        </p:spPr>
        <p:txBody>
          <a:bodyPr spcFirstLastPara="1" wrap="square" lIns="0" tIns="9000" rIns="0" bIns="0" anchor="ctr" anchorCtr="0">
            <a:noAutofit/>
          </a:bodyPr>
          <a:lstStyle/>
          <a:p>
            <a:pPr marL="0" marR="0" lvl="0" indent="0" algn="ctr" rtl="0">
              <a:spcBef>
                <a:spcPts val="0"/>
              </a:spcBef>
              <a:spcAft>
                <a:spcPts val="0"/>
              </a:spcAft>
              <a:buNone/>
            </a:pPr>
            <a:r>
              <a:rPr lang="fr-FR" sz="1800" b="1" strike="noStrike">
                <a:solidFill>
                  <a:srgbClr val="000000"/>
                </a:solidFill>
                <a:highlight>
                  <a:srgbClr val="00FFFF"/>
                </a:highlight>
                <a:latin typeface="Calibri"/>
                <a:ea typeface="Calibri"/>
                <a:cs typeface="Calibri"/>
                <a:sym typeface="Calibri"/>
              </a:rPr>
              <a:t>Eliminer les gênes visuelles</a:t>
            </a:r>
            <a:endParaRPr sz="1800" b="0" strike="noStrike">
              <a:highlight>
                <a:srgbClr val="00FFFF"/>
              </a:highlight>
              <a:latin typeface="Arial"/>
              <a:ea typeface="Arial"/>
              <a:cs typeface="Arial"/>
              <a:sym typeface="Arial"/>
            </a:endParaRPr>
          </a:p>
        </p:txBody>
      </p:sp>
      <p:sp>
        <p:nvSpPr>
          <p:cNvPr id="778" name="Google Shape;778;p97"/>
          <p:cNvSpPr/>
          <p:nvPr/>
        </p:nvSpPr>
        <p:spPr>
          <a:xfrm>
            <a:off x="162720" y="1632960"/>
            <a:ext cx="2284920" cy="79308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highlight>
                  <a:srgbClr val="00FFFF"/>
                </a:highlight>
                <a:latin typeface="Trebuchet MS"/>
                <a:ea typeface="Trebuchet MS"/>
                <a:cs typeface="Trebuchet MS"/>
                <a:sym typeface="Trebuchet MS"/>
              </a:rPr>
              <a:t>1. faire place nette, c-a-d faire en sorte qu'il y ait un maximum de surface de bureau visible</a:t>
            </a:r>
            <a:endParaRPr sz="1300" b="0" strike="noStrike">
              <a:highlight>
                <a:srgbClr val="00FFFF"/>
              </a:highlight>
              <a:latin typeface="Arial"/>
              <a:ea typeface="Arial"/>
              <a:cs typeface="Arial"/>
              <a:sym typeface="Arial"/>
            </a:endParaRPr>
          </a:p>
        </p:txBody>
      </p:sp>
      <p:sp>
        <p:nvSpPr>
          <p:cNvPr id="779" name="Google Shape;779;p97"/>
          <p:cNvSpPr/>
          <p:nvPr/>
        </p:nvSpPr>
        <p:spPr>
          <a:xfrm>
            <a:off x="0" y="-10080"/>
            <a:ext cx="9143640" cy="653400"/>
          </a:xfrm>
          <a:prstGeom prst="rect">
            <a:avLst/>
          </a:prstGeom>
          <a:solidFill>
            <a:srgbClr val="FFFF00"/>
          </a:solidFill>
          <a:ln>
            <a:noFill/>
          </a:ln>
        </p:spPr>
        <p:txBody>
          <a:bodyPr spcFirstLastPara="1" wrap="square" lIns="0" tIns="6100" rIns="0" bIns="0" anchor="ctr" anchorCtr="0">
            <a:noAutofit/>
          </a:bodyPr>
          <a:lstStyle/>
          <a:p>
            <a:pPr marL="0" marR="0" lvl="0" indent="0" algn="ctr" rtl="0">
              <a:lnSpc>
                <a:spcPct val="97000"/>
              </a:lnSpc>
              <a:spcBef>
                <a:spcPts val="0"/>
              </a:spcBef>
              <a:spcAft>
                <a:spcPts val="0"/>
              </a:spcAft>
              <a:buNone/>
            </a:pPr>
            <a:r>
              <a:rPr lang="fr-FR" sz="1600" b="0" strike="noStrike">
                <a:solidFill>
                  <a:srgbClr val="000000"/>
                </a:solidFill>
                <a:latin typeface="Trebuchet MS"/>
                <a:ea typeface="Trebuchet MS"/>
                <a:cs typeface="Trebuchet MS"/>
                <a:sym typeface="Trebuchet MS"/>
              </a:rPr>
              <a:t>petites astuces qui réduisent les gênes pour le cerveau limbique (qui n'attend que d'être gêné pour nous arrêter dans notre action...) </a:t>
            </a:r>
            <a:endParaRPr sz="1600" b="0" strike="noStrike">
              <a:latin typeface="Arial"/>
              <a:ea typeface="Arial"/>
              <a:cs typeface="Arial"/>
              <a:sym typeface="Arial"/>
            </a:endParaRPr>
          </a:p>
        </p:txBody>
      </p:sp>
      <p:sp>
        <p:nvSpPr>
          <p:cNvPr id="780" name="Google Shape;780;p97"/>
          <p:cNvSpPr/>
          <p:nvPr/>
        </p:nvSpPr>
        <p:spPr>
          <a:xfrm>
            <a:off x="2612160" y="3429000"/>
            <a:ext cx="2122200" cy="17956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8000"/>
                </a:solidFill>
                <a:latin typeface="Calibri"/>
                <a:ea typeface="Calibri"/>
                <a:cs typeface="Calibri"/>
                <a:sym typeface="Calibri"/>
              </a:rPr>
              <a:t>3. avoir une étagère de stockage, près du bureau, pour les dictionnaires et les livres, rangés verticalement.</a:t>
            </a:r>
            <a:endParaRPr sz="1800" b="0" strike="noStrike">
              <a:latin typeface="Arial"/>
              <a:ea typeface="Arial"/>
              <a:cs typeface="Arial"/>
              <a:sym typeface="Arial"/>
            </a:endParaRPr>
          </a:p>
        </p:txBody>
      </p:sp>
      <p:pic>
        <p:nvPicPr>
          <p:cNvPr id="781" name="Google Shape;781;p97"/>
          <p:cNvPicPr preferRelativeResize="0"/>
          <p:nvPr/>
        </p:nvPicPr>
        <p:blipFill rotWithShape="1">
          <a:blip r:embed="rId3">
            <a:alphaModFix/>
          </a:blip>
          <a:srcRect/>
          <a:stretch/>
        </p:blipFill>
        <p:spPr>
          <a:xfrm>
            <a:off x="2612160" y="2122920"/>
            <a:ext cx="4244760" cy="310176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98"/>
          <p:cNvSpPr/>
          <p:nvPr/>
        </p:nvSpPr>
        <p:spPr>
          <a:xfrm>
            <a:off x="151200" y="2570760"/>
            <a:ext cx="2284920" cy="130572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solidFill>
                  <a:srgbClr val="800080"/>
                </a:solidFill>
                <a:highlight>
                  <a:srgbClr val="00FFFF"/>
                </a:highlight>
                <a:latin typeface="Trebuchet MS"/>
                <a:ea typeface="Trebuchet MS"/>
                <a:cs typeface="Trebuchet MS"/>
                <a:sym typeface="Trebuchet MS"/>
              </a:rPr>
              <a:t>2. bon éclairage (équivalent de 100 watts) ; à gauche de soi pour un droitier (le contraire pour un gaucher), pour éviter les ombres</a:t>
            </a:r>
            <a:endParaRPr sz="1300" b="0" strike="noStrike">
              <a:highlight>
                <a:srgbClr val="00FFFF"/>
              </a:highlight>
              <a:latin typeface="Arial"/>
              <a:ea typeface="Arial"/>
              <a:cs typeface="Arial"/>
              <a:sym typeface="Arial"/>
            </a:endParaRPr>
          </a:p>
        </p:txBody>
      </p:sp>
      <p:sp>
        <p:nvSpPr>
          <p:cNvPr id="788" name="Google Shape;788;p98"/>
          <p:cNvSpPr/>
          <p:nvPr/>
        </p:nvSpPr>
        <p:spPr>
          <a:xfrm>
            <a:off x="162720" y="956160"/>
            <a:ext cx="2122200" cy="531000"/>
          </a:xfrm>
          <a:prstGeom prst="rect">
            <a:avLst/>
          </a:prstGeom>
          <a:solidFill>
            <a:srgbClr val="FFFFFF"/>
          </a:solid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8000"/>
                </a:solidFill>
                <a:latin typeface="Calibri"/>
                <a:ea typeface="Calibri"/>
                <a:cs typeface="Calibri"/>
                <a:sym typeface="Calibri"/>
              </a:rPr>
              <a:t>Eliminer les gênes visuelles</a:t>
            </a:r>
            <a:endParaRPr sz="1800" b="0" strike="noStrike">
              <a:latin typeface="Arial"/>
              <a:ea typeface="Arial"/>
              <a:cs typeface="Arial"/>
              <a:sym typeface="Arial"/>
            </a:endParaRPr>
          </a:p>
        </p:txBody>
      </p:sp>
      <p:sp>
        <p:nvSpPr>
          <p:cNvPr id="789" name="Google Shape;789;p98"/>
          <p:cNvSpPr/>
          <p:nvPr/>
        </p:nvSpPr>
        <p:spPr>
          <a:xfrm>
            <a:off x="162720" y="1632960"/>
            <a:ext cx="2284920" cy="79308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solidFill>
                  <a:srgbClr val="0000FF"/>
                </a:solidFill>
                <a:highlight>
                  <a:srgbClr val="00FFFF"/>
                </a:highlight>
                <a:latin typeface="Trebuchet MS"/>
                <a:ea typeface="Trebuchet MS"/>
                <a:cs typeface="Trebuchet MS"/>
                <a:sym typeface="Trebuchet MS"/>
              </a:rPr>
              <a:t>1. faire place nette, c-a-d faire en sorte qu'il y ait un maximum de surface de bureau visible</a:t>
            </a:r>
            <a:endParaRPr sz="1300" b="0" strike="noStrike">
              <a:highlight>
                <a:srgbClr val="00FFFF"/>
              </a:highlight>
              <a:latin typeface="Arial"/>
              <a:ea typeface="Arial"/>
              <a:cs typeface="Arial"/>
              <a:sym typeface="Arial"/>
            </a:endParaRPr>
          </a:p>
        </p:txBody>
      </p:sp>
      <p:sp>
        <p:nvSpPr>
          <p:cNvPr id="790" name="Google Shape;790;p98"/>
          <p:cNvSpPr/>
          <p:nvPr/>
        </p:nvSpPr>
        <p:spPr>
          <a:xfrm>
            <a:off x="2776320" y="5423760"/>
            <a:ext cx="1893240" cy="136908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highlight>
                  <a:srgbClr val="FF33FF"/>
                </a:highlight>
                <a:latin typeface="Trebuchet MS"/>
                <a:ea typeface="Trebuchet MS"/>
                <a:cs typeface="Trebuchet MS"/>
                <a:sym typeface="Trebuchet MS"/>
              </a:rPr>
              <a:t>5. dans la même pièce, bien séparer votre espace de travail de votre espace de loisir (ex : lit pour se détendre, bureau pour travailler)</a:t>
            </a:r>
            <a:endParaRPr sz="1300" b="0" strike="noStrike">
              <a:highlight>
                <a:srgbClr val="FF33FF"/>
              </a:highlight>
              <a:latin typeface="Arial"/>
              <a:ea typeface="Arial"/>
              <a:cs typeface="Arial"/>
              <a:sym typeface="Arial"/>
            </a:endParaRPr>
          </a:p>
        </p:txBody>
      </p:sp>
      <p:sp>
        <p:nvSpPr>
          <p:cNvPr id="791" name="Google Shape;791;p98"/>
          <p:cNvSpPr/>
          <p:nvPr/>
        </p:nvSpPr>
        <p:spPr>
          <a:xfrm>
            <a:off x="0" y="-10080"/>
            <a:ext cx="9143640" cy="653400"/>
          </a:xfrm>
          <a:prstGeom prst="rect">
            <a:avLst/>
          </a:prstGeom>
          <a:solidFill>
            <a:srgbClr val="FFFF00"/>
          </a:solidFill>
          <a:ln>
            <a:noFill/>
          </a:ln>
        </p:spPr>
        <p:txBody>
          <a:bodyPr spcFirstLastPara="1" wrap="square" lIns="0" tIns="6100" rIns="0" bIns="0" anchor="ctr" anchorCtr="0">
            <a:noAutofit/>
          </a:bodyPr>
          <a:lstStyle/>
          <a:p>
            <a:pPr marL="0" marR="0" lvl="0" indent="0" algn="ctr" rtl="0">
              <a:lnSpc>
                <a:spcPct val="97000"/>
              </a:lnSpc>
              <a:spcBef>
                <a:spcPts val="0"/>
              </a:spcBef>
              <a:spcAft>
                <a:spcPts val="0"/>
              </a:spcAft>
              <a:buNone/>
            </a:pPr>
            <a:r>
              <a:rPr lang="fr-FR" sz="1600" b="0" strike="noStrike">
                <a:solidFill>
                  <a:srgbClr val="000000"/>
                </a:solidFill>
                <a:latin typeface="Trebuchet MS"/>
                <a:ea typeface="Trebuchet MS"/>
                <a:cs typeface="Trebuchet MS"/>
                <a:sym typeface="Trebuchet MS"/>
              </a:rPr>
              <a:t>petites astuces qui réduisent les gênes pour le cerveau limbique (qui n'attend que d'être gêné pour nous arrêter dans notre action...) </a:t>
            </a:r>
            <a:endParaRPr sz="1600" b="0" strike="noStrike">
              <a:latin typeface="Arial"/>
              <a:ea typeface="Arial"/>
              <a:cs typeface="Arial"/>
              <a:sym typeface="Arial"/>
            </a:endParaRPr>
          </a:p>
        </p:txBody>
      </p:sp>
      <p:sp>
        <p:nvSpPr>
          <p:cNvPr id="792" name="Google Shape;792;p98"/>
          <p:cNvSpPr/>
          <p:nvPr/>
        </p:nvSpPr>
        <p:spPr>
          <a:xfrm>
            <a:off x="2612160" y="3429000"/>
            <a:ext cx="2122200" cy="17956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8000"/>
                </a:solidFill>
                <a:latin typeface="Calibri"/>
                <a:ea typeface="Calibri"/>
                <a:cs typeface="Calibri"/>
                <a:sym typeface="Calibri"/>
              </a:rPr>
              <a:t>3. avoir une étagère de stockage, près du bureau, pour les dictionnaires et les livres, rangés verticalement.</a:t>
            </a:r>
            <a:endParaRPr sz="1800" b="0" strike="noStrike">
              <a:latin typeface="Arial"/>
              <a:ea typeface="Arial"/>
              <a:cs typeface="Arial"/>
              <a:sym typeface="Arial"/>
            </a:endParaRPr>
          </a:p>
        </p:txBody>
      </p:sp>
      <p:sp>
        <p:nvSpPr>
          <p:cNvPr id="793" name="Google Shape;793;p98"/>
          <p:cNvSpPr/>
          <p:nvPr/>
        </p:nvSpPr>
        <p:spPr>
          <a:xfrm>
            <a:off x="162720" y="4509000"/>
            <a:ext cx="2136600" cy="7254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highlight>
                  <a:srgbClr val="FF33FF"/>
                </a:highlight>
                <a:latin typeface="Trebuchet MS"/>
                <a:ea typeface="Trebuchet MS"/>
                <a:cs typeface="Trebuchet MS"/>
                <a:sym typeface="Trebuchet MS"/>
              </a:rPr>
              <a:t>3. poser une montre ou une petite horloge devant vou</a:t>
            </a:r>
            <a:r>
              <a:rPr lang="fr-FR" sz="1300" b="0" strike="noStrike">
                <a:solidFill>
                  <a:srgbClr val="0000FF"/>
                </a:solidFill>
                <a:highlight>
                  <a:srgbClr val="FF33FF"/>
                </a:highlight>
                <a:latin typeface="Trebuchet MS"/>
                <a:ea typeface="Trebuchet MS"/>
                <a:cs typeface="Trebuchet MS"/>
                <a:sym typeface="Trebuchet MS"/>
              </a:rPr>
              <a:t>s</a:t>
            </a:r>
            <a:endParaRPr sz="1300" b="0" strike="noStrike">
              <a:highlight>
                <a:srgbClr val="FF33FF"/>
              </a:highlight>
              <a:latin typeface="Arial"/>
              <a:ea typeface="Arial"/>
              <a:cs typeface="Arial"/>
              <a:sym typeface="Arial"/>
            </a:endParaRPr>
          </a:p>
        </p:txBody>
      </p:sp>
      <p:pic>
        <p:nvPicPr>
          <p:cNvPr id="794" name="Google Shape;794;p98"/>
          <p:cNvPicPr preferRelativeResize="0"/>
          <p:nvPr/>
        </p:nvPicPr>
        <p:blipFill rotWithShape="1">
          <a:blip r:embed="rId3">
            <a:alphaModFix/>
          </a:blip>
          <a:srcRect/>
          <a:stretch/>
        </p:blipFill>
        <p:spPr>
          <a:xfrm>
            <a:off x="2612160" y="2122920"/>
            <a:ext cx="4244760" cy="3101760"/>
          </a:xfrm>
          <a:prstGeom prst="rect">
            <a:avLst/>
          </a:prstGeom>
          <a:noFill/>
          <a:ln>
            <a:noFill/>
          </a:ln>
        </p:spPr>
      </p:pic>
      <p:sp>
        <p:nvSpPr>
          <p:cNvPr id="795" name="Google Shape;795;p98"/>
          <p:cNvSpPr/>
          <p:nvPr/>
        </p:nvSpPr>
        <p:spPr>
          <a:xfrm>
            <a:off x="151200" y="3830760"/>
            <a:ext cx="1971000" cy="741240"/>
          </a:xfrm>
          <a:prstGeom prst="rect">
            <a:avLst/>
          </a:prstGeom>
          <a:noFill/>
          <a:ln>
            <a:noFill/>
          </a:ln>
        </p:spPr>
        <p:txBody>
          <a:bodyPr spcFirstLastPara="1" wrap="square" lIns="0" tIns="9000" rIns="0" bIns="0" anchor="ctr" anchorCtr="0">
            <a:noAutofit/>
          </a:bodyPr>
          <a:lstStyle/>
          <a:p>
            <a:pPr marL="0" marR="0" lvl="0" indent="0" algn="ctr" rtl="0">
              <a:spcBef>
                <a:spcPts val="0"/>
              </a:spcBef>
              <a:spcAft>
                <a:spcPts val="0"/>
              </a:spcAft>
              <a:buNone/>
            </a:pPr>
            <a:r>
              <a:rPr lang="fr-FR" sz="1800" b="1" strike="noStrike">
                <a:solidFill>
                  <a:srgbClr val="000000"/>
                </a:solidFill>
                <a:highlight>
                  <a:srgbClr val="FF33FF"/>
                </a:highlight>
                <a:latin typeface="Calibri"/>
                <a:ea typeface="Calibri"/>
                <a:cs typeface="Calibri"/>
                <a:sym typeface="Calibri"/>
              </a:rPr>
              <a:t>Baliser la pièce de  repères</a:t>
            </a:r>
            <a:endParaRPr sz="1800" b="0" strike="noStrike">
              <a:highlight>
                <a:srgbClr val="FF33FF"/>
              </a:highlight>
              <a:latin typeface="Arial"/>
              <a:ea typeface="Arial"/>
              <a:cs typeface="Arial"/>
              <a:sym typeface="Arial"/>
            </a:endParaRPr>
          </a:p>
        </p:txBody>
      </p:sp>
      <p:sp>
        <p:nvSpPr>
          <p:cNvPr id="796" name="Google Shape;796;p98"/>
          <p:cNvSpPr/>
          <p:nvPr/>
        </p:nvSpPr>
        <p:spPr>
          <a:xfrm>
            <a:off x="162720" y="5389200"/>
            <a:ext cx="2122200" cy="11430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highlight>
                  <a:srgbClr val="FF33FF"/>
                </a:highlight>
                <a:latin typeface="Trebuchet MS"/>
                <a:ea typeface="Trebuchet MS"/>
                <a:cs typeface="Trebuchet MS"/>
                <a:sym typeface="Trebuchet MS"/>
              </a:rPr>
              <a:t>4. avoir une étagère de stockage, près du bureau, pour les dictionnaires et les livres, rangés verticalement.</a:t>
            </a:r>
            <a:endParaRPr sz="1300" b="0" strike="noStrike">
              <a:highlight>
                <a:srgbClr val="FF33FF"/>
              </a:highlight>
              <a:latin typeface="Arial"/>
              <a:ea typeface="Arial"/>
              <a:cs typeface="Arial"/>
              <a:sym typeface="Arial"/>
            </a:endParaRPr>
          </a:p>
        </p:txBody>
      </p:sp>
      <p:sp>
        <p:nvSpPr>
          <p:cNvPr id="797" name="Google Shape;797;p98"/>
          <p:cNvSpPr/>
          <p:nvPr/>
        </p:nvSpPr>
        <p:spPr>
          <a:xfrm>
            <a:off x="162720" y="956160"/>
            <a:ext cx="2122200" cy="531000"/>
          </a:xfrm>
          <a:prstGeom prst="rect">
            <a:avLst/>
          </a:prstGeom>
          <a:solidFill>
            <a:srgbClr val="FFFFFF"/>
          </a:solidFill>
          <a:ln>
            <a:noFill/>
          </a:ln>
        </p:spPr>
        <p:txBody>
          <a:bodyPr spcFirstLastPara="1" wrap="square" lIns="0" tIns="9000" rIns="0" bIns="0" anchor="ctr" anchorCtr="0">
            <a:noAutofit/>
          </a:bodyPr>
          <a:lstStyle/>
          <a:p>
            <a:pPr marL="0" marR="0" lvl="0" indent="0" algn="ctr" rtl="0">
              <a:spcBef>
                <a:spcPts val="0"/>
              </a:spcBef>
              <a:spcAft>
                <a:spcPts val="0"/>
              </a:spcAft>
              <a:buNone/>
            </a:pPr>
            <a:r>
              <a:rPr lang="fr-FR" sz="1800" b="1" strike="noStrike">
                <a:solidFill>
                  <a:srgbClr val="000000"/>
                </a:solidFill>
                <a:highlight>
                  <a:srgbClr val="00FFFF"/>
                </a:highlight>
                <a:latin typeface="Calibri"/>
                <a:ea typeface="Calibri"/>
                <a:cs typeface="Calibri"/>
                <a:sym typeface="Calibri"/>
              </a:rPr>
              <a:t>Eliminer les gênes visuelles</a:t>
            </a:r>
            <a:endParaRPr sz="1800" b="0" strike="noStrike">
              <a:highlight>
                <a:srgbClr val="00FFFF"/>
              </a:highlight>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99"/>
          <p:cNvSpPr/>
          <p:nvPr/>
        </p:nvSpPr>
        <p:spPr>
          <a:xfrm>
            <a:off x="151200" y="2570760"/>
            <a:ext cx="2284920" cy="130572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solidFill>
                  <a:srgbClr val="800080"/>
                </a:solidFill>
                <a:latin typeface="Trebuchet MS"/>
                <a:ea typeface="Trebuchet MS"/>
                <a:cs typeface="Trebuchet MS"/>
                <a:sym typeface="Trebuchet MS"/>
              </a:rPr>
              <a:t>2. bon éclairage (équivalent de 100 watts) ; à gauche de soi pour un droitier (le contraire pour un gaucher), pour éviter les ombres</a:t>
            </a:r>
            <a:endParaRPr sz="1300" b="0" strike="noStrike">
              <a:latin typeface="Arial"/>
              <a:ea typeface="Arial"/>
              <a:cs typeface="Arial"/>
              <a:sym typeface="Arial"/>
            </a:endParaRPr>
          </a:p>
        </p:txBody>
      </p:sp>
      <p:sp>
        <p:nvSpPr>
          <p:cNvPr id="804" name="Google Shape;804;p99"/>
          <p:cNvSpPr/>
          <p:nvPr/>
        </p:nvSpPr>
        <p:spPr>
          <a:xfrm>
            <a:off x="162720" y="956160"/>
            <a:ext cx="2122200" cy="531000"/>
          </a:xfrm>
          <a:prstGeom prst="rect">
            <a:avLst/>
          </a:prstGeom>
          <a:solidFill>
            <a:srgbClr val="FFFFFF"/>
          </a:solid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8000"/>
                </a:solidFill>
                <a:latin typeface="Calibri"/>
                <a:ea typeface="Calibri"/>
                <a:cs typeface="Calibri"/>
                <a:sym typeface="Calibri"/>
              </a:rPr>
              <a:t>Eliminer les gênes visuelles</a:t>
            </a:r>
            <a:endParaRPr sz="1800" b="0" strike="noStrike">
              <a:latin typeface="Arial"/>
              <a:ea typeface="Arial"/>
              <a:cs typeface="Arial"/>
              <a:sym typeface="Arial"/>
            </a:endParaRPr>
          </a:p>
        </p:txBody>
      </p:sp>
      <p:sp>
        <p:nvSpPr>
          <p:cNvPr id="805" name="Google Shape;805;p99"/>
          <p:cNvSpPr/>
          <p:nvPr/>
        </p:nvSpPr>
        <p:spPr>
          <a:xfrm>
            <a:off x="162720" y="1632960"/>
            <a:ext cx="2284920" cy="79308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solidFill>
                  <a:srgbClr val="0000FF"/>
                </a:solidFill>
                <a:latin typeface="Trebuchet MS"/>
                <a:ea typeface="Trebuchet MS"/>
                <a:cs typeface="Trebuchet MS"/>
                <a:sym typeface="Trebuchet MS"/>
              </a:rPr>
              <a:t>1. faire place nette, c-a-d faire en sorte qu'il y ait un maximum de surface de bureau visible</a:t>
            </a:r>
            <a:endParaRPr sz="1300" b="0" strike="noStrike">
              <a:latin typeface="Arial"/>
              <a:ea typeface="Arial"/>
              <a:cs typeface="Arial"/>
              <a:sym typeface="Arial"/>
            </a:endParaRPr>
          </a:p>
        </p:txBody>
      </p:sp>
      <p:sp>
        <p:nvSpPr>
          <p:cNvPr id="806" name="Google Shape;806;p99"/>
          <p:cNvSpPr/>
          <p:nvPr/>
        </p:nvSpPr>
        <p:spPr>
          <a:xfrm>
            <a:off x="6004925" y="1054850"/>
            <a:ext cx="2819700" cy="7527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highlight>
                  <a:srgbClr val="00FF00"/>
                </a:highlight>
                <a:latin typeface="Trebuchet MS"/>
                <a:ea typeface="Trebuchet MS"/>
                <a:cs typeface="Trebuchet MS"/>
                <a:sym typeface="Trebuchet MS"/>
              </a:rPr>
              <a:t>6. garder toujours un cahier de brouillon sur le bureau pour y noter les pensées parasites</a:t>
            </a:r>
            <a:endParaRPr sz="1300" b="0" strike="noStrike">
              <a:highlight>
                <a:srgbClr val="00FF00"/>
              </a:highlight>
              <a:latin typeface="Arial"/>
              <a:ea typeface="Arial"/>
              <a:cs typeface="Arial"/>
              <a:sym typeface="Arial"/>
            </a:endParaRPr>
          </a:p>
        </p:txBody>
      </p:sp>
      <p:sp>
        <p:nvSpPr>
          <p:cNvPr id="807" name="Google Shape;807;p99"/>
          <p:cNvSpPr/>
          <p:nvPr/>
        </p:nvSpPr>
        <p:spPr>
          <a:xfrm>
            <a:off x="5384145" y="5389200"/>
            <a:ext cx="3591000" cy="9240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highlight>
                  <a:srgbClr val="00FF00"/>
                </a:highlight>
                <a:latin typeface="Trebuchet MS"/>
                <a:ea typeface="Trebuchet MS"/>
                <a:cs typeface="Trebuchet MS"/>
                <a:sym typeface="Trebuchet MS"/>
              </a:rPr>
              <a:t>9. travailler  sans musique, facebook, twitter, télé, famille, etc., autour de vous (sinon les notes baissent de 25 à 30 %, la capacité de mémorisation  de 40%, d'après des études) </a:t>
            </a:r>
            <a:endParaRPr sz="1300" b="0" strike="noStrike">
              <a:highlight>
                <a:srgbClr val="00FF00"/>
              </a:highlight>
              <a:latin typeface="Arial"/>
              <a:ea typeface="Arial"/>
              <a:cs typeface="Arial"/>
              <a:sym typeface="Arial"/>
            </a:endParaRPr>
          </a:p>
        </p:txBody>
      </p:sp>
      <p:sp>
        <p:nvSpPr>
          <p:cNvPr id="808" name="Google Shape;808;p99"/>
          <p:cNvSpPr/>
          <p:nvPr/>
        </p:nvSpPr>
        <p:spPr>
          <a:xfrm>
            <a:off x="2829600" y="4352925"/>
            <a:ext cx="2122200" cy="11169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solidFill>
                  <a:srgbClr val="0000FF"/>
                </a:solidFill>
                <a:latin typeface="Trebuchet MS"/>
                <a:ea typeface="Trebuchet MS"/>
                <a:cs typeface="Trebuchet MS"/>
                <a:sym typeface="Trebuchet MS"/>
              </a:rPr>
              <a:t>5. dans la même pièce, bien séparer votre espace de travail de votre espace de loisir (ex : lit pour se détendre, bureau pour travailler)</a:t>
            </a:r>
            <a:endParaRPr sz="1300" b="0" strike="noStrike">
              <a:latin typeface="Arial"/>
              <a:ea typeface="Arial"/>
              <a:cs typeface="Arial"/>
              <a:sym typeface="Arial"/>
            </a:endParaRPr>
          </a:p>
        </p:txBody>
      </p:sp>
      <p:sp>
        <p:nvSpPr>
          <p:cNvPr id="809" name="Google Shape;809;p99"/>
          <p:cNvSpPr/>
          <p:nvPr/>
        </p:nvSpPr>
        <p:spPr>
          <a:xfrm>
            <a:off x="0" y="-10080"/>
            <a:ext cx="9143640" cy="653400"/>
          </a:xfrm>
          <a:prstGeom prst="rect">
            <a:avLst/>
          </a:prstGeom>
          <a:solidFill>
            <a:srgbClr val="FFFF00"/>
          </a:solidFill>
          <a:ln>
            <a:noFill/>
          </a:ln>
        </p:spPr>
        <p:txBody>
          <a:bodyPr spcFirstLastPara="1" wrap="square" lIns="0" tIns="6100" rIns="0" bIns="0" anchor="ctr" anchorCtr="0">
            <a:noAutofit/>
          </a:bodyPr>
          <a:lstStyle/>
          <a:p>
            <a:pPr marL="0" marR="0" lvl="0" indent="0" algn="ctr" rtl="0">
              <a:lnSpc>
                <a:spcPct val="97000"/>
              </a:lnSpc>
              <a:spcBef>
                <a:spcPts val="0"/>
              </a:spcBef>
              <a:spcAft>
                <a:spcPts val="0"/>
              </a:spcAft>
              <a:buNone/>
            </a:pPr>
            <a:r>
              <a:rPr lang="fr-FR" sz="1600" b="0" strike="noStrike">
                <a:solidFill>
                  <a:srgbClr val="000000"/>
                </a:solidFill>
                <a:latin typeface="Trebuchet MS"/>
                <a:ea typeface="Trebuchet MS"/>
                <a:cs typeface="Trebuchet MS"/>
                <a:sym typeface="Trebuchet MS"/>
              </a:rPr>
              <a:t>petites astuces qui réduisent les gênes pour le cerveau limbique (qui n'attend que d'être gêné pour nous arrêter dans notre action...) </a:t>
            </a:r>
            <a:endParaRPr sz="1600" b="0" strike="noStrike">
              <a:latin typeface="Arial"/>
              <a:ea typeface="Arial"/>
              <a:cs typeface="Arial"/>
              <a:sym typeface="Arial"/>
            </a:endParaRPr>
          </a:p>
        </p:txBody>
      </p:sp>
      <p:sp>
        <p:nvSpPr>
          <p:cNvPr id="810" name="Google Shape;810;p99"/>
          <p:cNvSpPr/>
          <p:nvPr/>
        </p:nvSpPr>
        <p:spPr>
          <a:xfrm>
            <a:off x="162720" y="4509000"/>
            <a:ext cx="2136600" cy="7254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solidFill>
                  <a:srgbClr val="0000FF"/>
                </a:solidFill>
                <a:latin typeface="Trebuchet MS"/>
                <a:ea typeface="Trebuchet MS"/>
                <a:cs typeface="Trebuchet MS"/>
                <a:sym typeface="Trebuchet MS"/>
              </a:rPr>
              <a:t>3. poser une montre ou une petite horloge devant vous</a:t>
            </a:r>
            <a:endParaRPr sz="1300" b="0" strike="noStrike">
              <a:latin typeface="Arial"/>
              <a:ea typeface="Arial"/>
              <a:cs typeface="Arial"/>
              <a:sym typeface="Arial"/>
            </a:endParaRPr>
          </a:p>
        </p:txBody>
      </p:sp>
      <p:pic>
        <p:nvPicPr>
          <p:cNvPr id="811" name="Google Shape;811;p99"/>
          <p:cNvPicPr preferRelativeResize="0"/>
          <p:nvPr/>
        </p:nvPicPr>
        <p:blipFill rotWithShape="1">
          <a:blip r:embed="rId3">
            <a:alphaModFix/>
          </a:blip>
          <a:srcRect/>
          <a:stretch/>
        </p:blipFill>
        <p:spPr>
          <a:xfrm>
            <a:off x="2831760" y="2224184"/>
            <a:ext cx="2284924" cy="1669642"/>
          </a:xfrm>
          <a:prstGeom prst="rect">
            <a:avLst/>
          </a:prstGeom>
          <a:noFill/>
          <a:ln>
            <a:noFill/>
          </a:ln>
        </p:spPr>
      </p:pic>
      <p:sp>
        <p:nvSpPr>
          <p:cNvPr id="812" name="Google Shape;812;p99"/>
          <p:cNvSpPr/>
          <p:nvPr/>
        </p:nvSpPr>
        <p:spPr>
          <a:xfrm>
            <a:off x="3903295" y="1025757"/>
            <a:ext cx="1337400" cy="816000"/>
          </a:xfrm>
          <a:prstGeom prst="rect">
            <a:avLst/>
          </a:prstGeom>
          <a:noFill/>
          <a:ln>
            <a:noFill/>
          </a:ln>
        </p:spPr>
        <p:txBody>
          <a:bodyPr spcFirstLastPara="1" wrap="square" lIns="0" tIns="9000" rIns="0" bIns="0" anchor="ctr" anchorCtr="0">
            <a:noAutofit/>
          </a:bodyPr>
          <a:lstStyle/>
          <a:p>
            <a:pPr marL="0" marR="0" lvl="0" indent="0" algn="ctr" rtl="0">
              <a:spcBef>
                <a:spcPts val="0"/>
              </a:spcBef>
              <a:spcAft>
                <a:spcPts val="0"/>
              </a:spcAft>
              <a:buNone/>
            </a:pPr>
            <a:r>
              <a:rPr lang="fr-FR" sz="1800" b="1" strike="noStrike">
                <a:solidFill>
                  <a:srgbClr val="000000"/>
                </a:solidFill>
                <a:highlight>
                  <a:srgbClr val="00FF00"/>
                </a:highlight>
                <a:latin typeface="Calibri"/>
                <a:ea typeface="Calibri"/>
                <a:cs typeface="Calibri"/>
                <a:sym typeface="Calibri"/>
              </a:rPr>
              <a:t>Eliminer les  éléments parasites</a:t>
            </a:r>
            <a:endParaRPr sz="1800" b="0" strike="noStrike">
              <a:highlight>
                <a:srgbClr val="00FF00"/>
              </a:highlight>
              <a:latin typeface="Arial"/>
              <a:ea typeface="Arial"/>
              <a:cs typeface="Arial"/>
              <a:sym typeface="Arial"/>
            </a:endParaRPr>
          </a:p>
        </p:txBody>
      </p:sp>
      <p:sp>
        <p:nvSpPr>
          <p:cNvPr id="813" name="Google Shape;813;p99"/>
          <p:cNvSpPr/>
          <p:nvPr/>
        </p:nvSpPr>
        <p:spPr>
          <a:xfrm>
            <a:off x="404100" y="5608200"/>
            <a:ext cx="3055800" cy="9240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solidFill>
                  <a:srgbClr val="800080"/>
                </a:solidFill>
                <a:latin typeface="Trebuchet MS"/>
                <a:ea typeface="Trebuchet MS"/>
                <a:cs typeface="Trebuchet MS"/>
                <a:sym typeface="Trebuchet MS"/>
              </a:rPr>
              <a:t>4. avoir une étagère de stockage, près du bureau, pour les dictionnaires et les livres, rangés verticalement.</a:t>
            </a:r>
            <a:endParaRPr sz="1300" b="0" strike="noStrike">
              <a:latin typeface="Arial"/>
              <a:ea typeface="Arial"/>
              <a:cs typeface="Arial"/>
              <a:sym typeface="Arial"/>
            </a:endParaRPr>
          </a:p>
        </p:txBody>
      </p:sp>
      <p:sp>
        <p:nvSpPr>
          <p:cNvPr id="814" name="Google Shape;814;p99"/>
          <p:cNvSpPr/>
          <p:nvPr/>
        </p:nvSpPr>
        <p:spPr>
          <a:xfrm>
            <a:off x="5826250" y="2219075"/>
            <a:ext cx="3055800" cy="1960800"/>
          </a:xfrm>
          <a:prstGeom prst="rect">
            <a:avLst/>
          </a:prstGeom>
          <a:noFill/>
          <a:ln>
            <a:noFill/>
          </a:ln>
        </p:spPr>
        <p:txBody>
          <a:bodyPr spcFirstLastPara="1" wrap="square" lIns="81700" tIns="45700" rIns="81700" bIns="40675" anchor="t" anchorCtr="0">
            <a:noAutofit/>
          </a:bodyPr>
          <a:lstStyle/>
          <a:p>
            <a:pPr marL="0" marR="0" lvl="0" indent="0" algn="just" rtl="0">
              <a:lnSpc>
                <a:spcPct val="97000"/>
              </a:lnSpc>
              <a:spcBef>
                <a:spcPts val="0"/>
              </a:spcBef>
              <a:spcAft>
                <a:spcPts val="0"/>
              </a:spcAft>
              <a:buNone/>
            </a:pPr>
            <a:r>
              <a:rPr lang="fr-FR" sz="1300" b="0" strike="noStrike">
                <a:latin typeface="Trebuchet MS"/>
                <a:ea typeface="Trebuchet MS"/>
                <a:cs typeface="Trebuchet MS"/>
                <a:sym typeface="Trebuchet MS"/>
              </a:rPr>
              <a:t>7</a:t>
            </a:r>
            <a:r>
              <a:rPr lang="fr-FR" sz="1300" b="0" strike="noStrike">
                <a:highlight>
                  <a:srgbClr val="00FF00"/>
                </a:highlight>
                <a:latin typeface="Trebuchet MS"/>
                <a:ea typeface="Trebuchet MS"/>
                <a:cs typeface="Trebuchet MS"/>
                <a:sym typeface="Trebuchet MS"/>
              </a:rPr>
              <a:t>. préparer tous vos instruments de travail (stylos, cahiers, etc.) avant de commencer le travail, pour ne pas les chercher pendant.</a:t>
            </a:r>
            <a:endParaRPr sz="1300" b="0" strike="noStrike">
              <a:highlight>
                <a:srgbClr val="00FF00"/>
              </a:highlight>
              <a:latin typeface="Arial"/>
              <a:ea typeface="Arial"/>
              <a:cs typeface="Arial"/>
              <a:sym typeface="Arial"/>
            </a:endParaRPr>
          </a:p>
          <a:p>
            <a:pPr marL="0" marR="0" lvl="0" indent="0" algn="just" rtl="0">
              <a:lnSpc>
                <a:spcPct val="97000"/>
              </a:lnSpc>
              <a:spcBef>
                <a:spcPts val="0"/>
              </a:spcBef>
              <a:spcAft>
                <a:spcPts val="0"/>
              </a:spcAft>
              <a:buNone/>
            </a:pPr>
            <a:r>
              <a:rPr lang="fr-FR" sz="1300" b="0" strike="noStrike">
                <a:highlight>
                  <a:srgbClr val="00FF00"/>
                </a:highlight>
                <a:latin typeface="Trebuchet MS"/>
                <a:ea typeface="Trebuchet MS"/>
                <a:cs typeface="Trebuchet MS"/>
                <a:sym typeface="Trebuchet MS"/>
              </a:rPr>
              <a:t>Même chose pour la bouteille d'eau. Aérer</a:t>
            </a:r>
            <a:endParaRPr sz="1300" b="0" strike="noStrike">
              <a:highlight>
                <a:srgbClr val="00FF00"/>
              </a:highlight>
              <a:latin typeface="Arial"/>
              <a:ea typeface="Arial"/>
              <a:cs typeface="Arial"/>
              <a:sym typeface="Arial"/>
            </a:endParaRPr>
          </a:p>
          <a:p>
            <a:pPr marL="0" marR="0" lvl="0" indent="0" algn="just" rtl="0">
              <a:lnSpc>
                <a:spcPct val="97000"/>
              </a:lnSpc>
              <a:spcBef>
                <a:spcPts val="0"/>
              </a:spcBef>
              <a:spcAft>
                <a:spcPts val="0"/>
              </a:spcAft>
              <a:buNone/>
            </a:pPr>
            <a:r>
              <a:rPr lang="fr-FR" sz="1300" b="0" strike="noStrike">
                <a:highlight>
                  <a:srgbClr val="00FF00"/>
                </a:highlight>
                <a:latin typeface="Trebuchet MS"/>
                <a:ea typeface="Trebuchet MS"/>
                <a:cs typeface="Trebuchet MS"/>
                <a:sym typeface="Trebuchet MS"/>
              </a:rPr>
              <a:t>la pièce quelques instants pour renouveler l'oxygène disponible pour le cerveau.</a:t>
            </a:r>
            <a:endParaRPr sz="1300" b="0" strike="noStrike">
              <a:highlight>
                <a:srgbClr val="00FF00"/>
              </a:highlight>
              <a:latin typeface="Arial"/>
              <a:ea typeface="Arial"/>
              <a:cs typeface="Arial"/>
              <a:sym typeface="Arial"/>
            </a:endParaRPr>
          </a:p>
        </p:txBody>
      </p:sp>
      <p:sp>
        <p:nvSpPr>
          <p:cNvPr id="815" name="Google Shape;815;p99"/>
          <p:cNvSpPr/>
          <p:nvPr/>
        </p:nvSpPr>
        <p:spPr>
          <a:xfrm>
            <a:off x="5928448" y="4358450"/>
            <a:ext cx="2819700" cy="667800"/>
          </a:xfrm>
          <a:prstGeom prst="rect">
            <a:avLst/>
          </a:prstGeom>
          <a:noFill/>
          <a:ln>
            <a:noFill/>
          </a:ln>
        </p:spPr>
        <p:txBody>
          <a:bodyPr spcFirstLastPara="1" wrap="square" lIns="81700" tIns="45700" rIns="81700" bIns="40675" anchor="t" anchorCtr="0">
            <a:noAutofit/>
          </a:bodyPr>
          <a:lstStyle/>
          <a:p>
            <a:pPr marL="0" marR="0" lvl="0" indent="0" algn="just" rtl="0">
              <a:lnSpc>
                <a:spcPct val="97000"/>
              </a:lnSpc>
              <a:spcBef>
                <a:spcPts val="0"/>
              </a:spcBef>
              <a:spcAft>
                <a:spcPts val="0"/>
              </a:spcAft>
              <a:buNone/>
            </a:pPr>
            <a:r>
              <a:rPr lang="fr-FR" sz="1300" b="0" strike="noStrike">
                <a:highlight>
                  <a:srgbClr val="00FF00"/>
                </a:highlight>
                <a:latin typeface="Trebuchet MS"/>
                <a:ea typeface="Trebuchet MS"/>
                <a:cs typeface="Trebuchet MS"/>
                <a:sym typeface="Trebuchet MS"/>
              </a:rPr>
              <a:t>8. accrocher une affiche « ne pas déranger » à la poignée de votre porte</a:t>
            </a:r>
            <a:endParaRPr sz="1300" b="0" strike="noStrike">
              <a:highlight>
                <a:srgbClr val="00FF00"/>
              </a:highlight>
              <a:latin typeface="Arial"/>
              <a:ea typeface="Arial"/>
              <a:cs typeface="Arial"/>
              <a:sym typeface="Arial"/>
            </a:endParaRPr>
          </a:p>
        </p:txBody>
      </p:sp>
      <p:sp>
        <p:nvSpPr>
          <p:cNvPr id="816" name="Google Shape;816;p99"/>
          <p:cNvSpPr/>
          <p:nvPr/>
        </p:nvSpPr>
        <p:spPr>
          <a:xfrm>
            <a:off x="404100" y="3876475"/>
            <a:ext cx="2136600" cy="741300"/>
          </a:xfrm>
          <a:prstGeom prst="rect">
            <a:avLst/>
          </a:prstGeom>
          <a:noFill/>
          <a:ln>
            <a:noFill/>
          </a:ln>
        </p:spPr>
        <p:txBody>
          <a:bodyPr spcFirstLastPara="1" wrap="square" lIns="0" tIns="9000" rIns="0" bIns="0" anchor="ctr" anchorCtr="0">
            <a:noAutofit/>
          </a:bodyPr>
          <a:lstStyle/>
          <a:p>
            <a:pPr marL="0" marR="0" lvl="0" indent="0" algn="ctr" rtl="0">
              <a:spcBef>
                <a:spcPts val="0"/>
              </a:spcBef>
              <a:spcAft>
                <a:spcPts val="0"/>
              </a:spcAft>
              <a:buNone/>
            </a:pPr>
            <a:r>
              <a:rPr lang="fr-FR" sz="1800" b="1" strike="noStrike">
                <a:solidFill>
                  <a:srgbClr val="000000"/>
                </a:solidFill>
                <a:highlight>
                  <a:srgbClr val="FF33FF"/>
                </a:highlight>
                <a:latin typeface="Calibri"/>
                <a:ea typeface="Calibri"/>
                <a:cs typeface="Calibri"/>
                <a:sym typeface="Calibri"/>
              </a:rPr>
              <a:t>Baliser la pièce de  repères</a:t>
            </a:r>
            <a:endParaRPr sz="1800" b="0" strike="noStrike">
              <a:highlight>
                <a:srgbClr val="FF33FF"/>
              </a:highlight>
              <a:latin typeface="Arial"/>
              <a:ea typeface="Arial"/>
              <a:cs typeface="Arial"/>
              <a:sym typeface="Arial"/>
            </a:endParaRPr>
          </a:p>
        </p:txBody>
      </p:sp>
      <p:sp>
        <p:nvSpPr>
          <p:cNvPr id="817" name="Google Shape;817;p99"/>
          <p:cNvSpPr/>
          <p:nvPr/>
        </p:nvSpPr>
        <p:spPr>
          <a:xfrm>
            <a:off x="162720" y="956160"/>
            <a:ext cx="2122200" cy="531000"/>
          </a:xfrm>
          <a:prstGeom prst="rect">
            <a:avLst/>
          </a:prstGeom>
          <a:solidFill>
            <a:srgbClr val="FFFFFF"/>
          </a:solidFill>
          <a:ln>
            <a:noFill/>
          </a:ln>
        </p:spPr>
        <p:txBody>
          <a:bodyPr spcFirstLastPara="1" wrap="square" lIns="0" tIns="9000" rIns="0" bIns="0" anchor="ctr" anchorCtr="0">
            <a:noAutofit/>
          </a:bodyPr>
          <a:lstStyle/>
          <a:p>
            <a:pPr marL="0" marR="0" lvl="0" indent="0" algn="ctr" rtl="0">
              <a:spcBef>
                <a:spcPts val="0"/>
              </a:spcBef>
              <a:spcAft>
                <a:spcPts val="0"/>
              </a:spcAft>
              <a:buNone/>
            </a:pPr>
            <a:r>
              <a:rPr lang="fr-FR" sz="1800" b="1" strike="noStrike">
                <a:solidFill>
                  <a:srgbClr val="000000"/>
                </a:solidFill>
                <a:highlight>
                  <a:srgbClr val="00FFFF"/>
                </a:highlight>
                <a:latin typeface="Calibri"/>
                <a:ea typeface="Calibri"/>
                <a:cs typeface="Calibri"/>
                <a:sym typeface="Calibri"/>
              </a:rPr>
              <a:t>Eliminer les gênes visuelles</a:t>
            </a:r>
            <a:endParaRPr sz="1800" b="0" strike="noStrike">
              <a:highlight>
                <a:srgbClr val="00FFFF"/>
              </a:highlight>
              <a:latin typeface="Arial"/>
              <a:ea typeface="Arial"/>
              <a:cs typeface="Arial"/>
              <a:sym typeface="Arial"/>
            </a:endParaRPr>
          </a:p>
        </p:txBody>
      </p:sp>
      <p:cxnSp>
        <p:nvCxnSpPr>
          <p:cNvPr id="818" name="Google Shape;818;p99"/>
          <p:cNvCxnSpPr>
            <a:stCxn id="812" idx="3"/>
          </p:cNvCxnSpPr>
          <p:nvPr/>
        </p:nvCxnSpPr>
        <p:spPr>
          <a:xfrm rot="10800000" flipH="1">
            <a:off x="5240695" y="1428657"/>
            <a:ext cx="440400" cy="5100"/>
          </a:xfrm>
          <a:prstGeom prst="straightConnector1">
            <a:avLst/>
          </a:prstGeom>
          <a:noFill/>
          <a:ln w="9525" cap="flat" cmpd="sng">
            <a:solidFill>
              <a:schemeClr val="dk2"/>
            </a:solidFill>
            <a:prstDash val="solid"/>
            <a:round/>
            <a:headEnd type="none" w="med" len="med"/>
            <a:tailEnd type="triangle" w="med" len="med"/>
          </a:ln>
        </p:spPr>
      </p:cxnSp>
      <p:cxnSp>
        <p:nvCxnSpPr>
          <p:cNvPr id="819" name="Google Shape;819;p99"/>
          <p:cNvCxnSpPr>
            <a:stCxn id="812" idx="3"/>
          </p:cNvCxnSpPr>
          <p:nvPr/>
        </p:nvCxnSpPr>
        <p:spPr>
          <a:xfrm>
            <a:off x="5240695" y="1433757"/>
            <a:ext cx="440400" cy="757500"/>
          </a:xfrm>
          <a:prstGeom prst="straightConnector1">
            <a:avLst/>
          </a:prstGeom>
          <a:noFill/>
          <a:ln w="9525" cap="flat" cmpd="sng">
            <a:solidFill>
              <a:schemeClr val="dk2"/>
            </a:solidFill>
            <a:prstDash val="solid"/>
            <a:round/>
            <a:headEnd type="none" w="med" len="med"/>
            <a:tailEnd type="triangle" w="med" len="med"/>
          </a:ln>
        </p:spPr>
      </p:cxnSp>
      <p:cxnSp>
        <p:nvCxnSpPr>
          <p:cNvPr id="820" name="Google Shape;820;p99"/>
          <p:cNvCxnSpPr/>
          <p:nvPr/>
        </p:nvCxnSpPr>
        <p:spPr>
          <a:xfrm>
            <a:off x="554475" y="1234555"/>
            <a:ext cx="16200" cy="398400"/>
          </a:xfrm>
          <a:prstGeom prst="straightConnector1">
            <a:avLst/>
          </a:prstGeom>
          <a:noFill/>
          <a:ln w="9525" cap="flat" cmpd="sng">
            <a:solidFill>
              <a:schemeClr val="dk2"/>
            </a:solidFill>
            <a:prstDash val="solid"/>
            <a:round/>
            <a:headEnd type="none" w="med" len="med"/>
            <a:tailEnd type="triangle" w="med" len="med"/>
          </a:ln>
        </p:spPr>
      </p:cxnSp>
      <p:cxnSp>
        <p:nvCxnSpPr>
          <p:cNvPr id="821" name="Google Shape;821;p99"/>
          <p:cNvCxnSpPr>
            <a:stCxn id="812" idx="3"/>
            <a:endCxn id="815" idx="1"/>
          </p:cNvCxnSpPr>
          <p:nvPr/>
        </p:nvCxnSpPr>
        <p:spPr>
          <a:xfrm>
            <a:off x="5240695" y="1433757"/>
            <a:ext cx="687900" cy="3258600"/>
          </a:xfrm>
          <a:prstGeom prst="straightConnector1">
            <a:avLst/>
          </a:prstGeom>
          <a:noFill/>
          <a:ln w="9525" cap="flat" cmpd="sng">
            <a:solidFill>
              <a:schemeClr val="dk2"/>
            </a:solidFill>
            <a:prstDash val="solid"/>
            <a:round/>
            <a:headEnd type="none" w="med" len="med"/>
            <a:tailEnd type="triangle" w="med" len="med"/>
          </a:ln>
        </p:spPr>
      </p:cxnSp>
      <p:cxnSp>
        <p:nvCxnSpPr>
          <p:cNvPr id="822" name="Google Shape;822;p99"/>
          <p:cNvCxnSpPr>
            <a:stCxn id="812" idx="3"/>
          </p:cNvCxnSpPr>
          <p:nvPr/>
        </p:nvCxnSpPr>
        <p:spPr>
          <a:xfrm>
            <a:off x="5240695" y="1433757"/>
            <a:ext cx="312600" cy="3718200"/>
          </a:xfrm>
          <a:prstGeom prst="straightConnector1">
            <a:avLst/>
          </a:prstGeom>
          <a:noFill/>
          <a:ln w="9525" cap="flat" cmpd="sng">
            <a:solidFill>
              <a:schemeClr val="dk2"/>
            </a:solidFill>
            <a:prstDash val="solid"/>
            <a:round/>
            <a:headEnd type="none" w="med" len="med"/>
            <a:tailEnd type="triangle" w="med" len="med"/>
          </a:ln>
        </p:spPr>
      </p:cxnSp>
      <p:cxnSp>
        <p:nvCxnSpPr>
          <p:cNvPr id="823" name="Google Shape;823;p99"/>
          <p:cNvCxnSpPr/>
          <p:nvPr/>
        </p:nvCxnSpPr>
        <p:spPr>
          <a:xfrm>
            <a:off x="2343150" y="4381500"/>
            <a:ext cx="434100" cy="321000"/>
          </a:xfrm>
          <a:prstGeom prst="straightConnector1">
            <a:avLst/>
          </a:prstGeom>
          <a:noFill/>
          <a:ln w="9525" cap="flat" cmpd="sng">
            <a:solidFill>
              <a:schemeClr val="dk2"/>
            </a:solidFill>
            <a:prstDash val="solid"/>
            <a:round/>
            <a:headEnd type="none" w="med" len="med"/>
            <a:tailEnd type="triangle" w="med" len="med"/>
          </a:ln>
        </p:spPr>
      </p:cxnSp>
      <p:cxnSp>
        <p:nvCxnSpPr>
          <p:cNvPr id="824" name="Google Shape;824;p99"/>
          <p:cNvCxnSpPr/>
          <p:nvPr/>
        </p:nvCxnSpPr>
        <p:spPr>
          <a:xfrm>
            <a:off x="2333625" y="4352925"/>
            <a:ext cx="125400" cy="1116900"/>
          </a:xfrm>
          <a:prstGeom prst="straightConnector1">
            <a:avLst/>
          </a:prstGeom>
          <a:noFill/>
          <a:ln w="9525" cap="flat" cmpd="sng">
            <a:solidFill>
              <a:schemeClr val="dk2"/>
            </a:solidFill>
            <a:prstDash val="solid"/>
            <a:round/>
            <a:headEnd type="none" w="med" len="med"/>
            <a:tailEnd type="triangle" w="med" len="med"/>
          </a:ln>
        </p:spPr>
      </p:cxnSp>
      <p:cxnSp>
        <p:nvCxnSpPr>
          <p:cNvPr id="825" name="Google Shape;825;p99"/>
          <p:cNvCxnSpPr/>
          <p:nvPr/>
        </p:nvCxnSpPr>
        <p:spPr>
          <a:xfrm flipH="1">
            <a:off x="2152800" y="4333875"/>
            <a:ext cx="171300" cy="2763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00"/>
          <p:cNvSpPr/>
          <p:nvPr/>
        </p:nvSpPr>
        <p:spPr>
          <a:xfrm>
            <a:off x="151200" y="2570760"/>
            <a:ext cx="2284800" cy="13056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solidFill>
                  <a:srgbClr val="800080"/>
                </a:solidFill>
                <a:latin typeface="Trebuchet MS"/>
                <a:ea typeface="Trebuchet MS"/>
                <a:cs typeface="Trebuchet MS"/>
                <a:sym typeface="Trebuchet MS"/>
              </a:rPr>
              <a:t>2. bon éclairage (équivalent de 100 watts) ; à gauche de soi pour un droitier (le contraire pour un gaucher), pour éviter les ombres</a:t>
            </a:r>
            <a:endParaRPr sz="1300" b="0" strike="noStrike">
              <a:latin typeface="Arial"/>
              <a:ea typeface="Arial"/>
              <a:cs typeface="Arial"/>
              <a:sym typeface="Arial"/>
            </a:endParaRPr>
          </a:p>
        </p:txBody>
      </p:sp>
      <p:sp>
        <p:nvSpPr>
          <p:cNvPr id="832" name="Google Shape;832;p100"/>
          <p:cNvSpPr/>
          <p:nvPr/>
        </p:nvSpPr>
        <p:spPr>
          <a:xfrm>
            <a:off x="162720" y="956160"/>
            <a:ext cx="2122200" cy="531000"/>
          </a:xfrm>
          <a:prstGeom prst="rect">
            <a:avLst/>
          </a:prstGeom>
          <a:solidFill>
            <a:srgbClr val="FFFFFF"/>
          </a:solid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8000"/>
                </a:solidFill>
                <a:latin typeface="Calibri"/>
                <a:ea typeface="Calibri"/>
                <a:cs typeface="Calibri"/>
                <a:sym typeface="Calibri"/>
              </a:rPr>
              <a:t>Eliminer les gênes visuelles</a:t>
            </a:r>
            <a:endParaRPr sz="1800" b="0" strike="noStrike">
              <a:latin typeface="Arial"/>
              <a:ea typeface="Arial"/>
              <a:cs typeface="Arial"/>
              <a:sym typeface="Arial"/>
            </a:endParaRPr>
          </a:p>
        </p:txBody>
      </p:sp>
      <p:sp>
        <p:nvSpPr>
          <p:cNvPr id="833" name="Google Shape;833;p100"/>
          <p:cNvSpPr/>
          <p:nvPr/>
        </p:nvSpPr>
        <p:spPr>
          <a:xfrm>
            <a:off x="162720" y="1632960"/>
            <a:ext cx="2284800" cy="7932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solidFill>
                  <a:srgbClr val="0000FF"/>
                </a:solidFill>
                <a:latin typeface="Trebuchet MS"/>
                <a:ea typeface="Trebuchet MS"/>
                <a:cs typeface="Trebuchet MS"/>
                <a:sym typeface="Trebuchet MS"/>
              </a:rPr>
              <a:t>1. faire place nette, c-a-d faire en sorte qu'il y ait un maximum de surface de bureau visible</a:t>
            </a:r>
            <a:endParaRPr sz="1300" b="0" strike="noStrike">
              <a:latin typeface="Arial"/>
              <a:ea typeface="Arial"/>
              <a:cs typeface="Arial"/>
              <a:sym typeface="Arial"/>
            </a:endParaRPr>
          </a:p>
        </p:txBody>
      </p:sp>
      <p:sp>
        <p:nvSpPr>
          <p:cNvPr id="834" name="Google Shape;834;p100"/>
          <p:cNvSpPr/>
          <p:nvPr/>
        </p:nvSpPr>
        <p:spPr>
          <a:xfrm>
            <a:off x="6004925" y="1054850"/>
            <a:ext cx="2819700" cy="7527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highlight>
                  <a:srgbClr val="FFFFFF"/>
                </a:highlight>
                <a:latin typeface="Trebuchet MS"/>
                <a:ea typeface="Trebuchet MS"/>
                <a:cs typeface="Trebuchet MS"/>
                <a:sym typeface="Trebuchet MS"/>
              </a:rPr>
              <a:t>6. garder toujours un cahier de brouillon sur le bureau pour y noter les pensées parasites</a:t>
            </a:r>
            <a:endParaRPr sz="1300" b="0" strike="noStrike">
              <a:highlight>
                <a:srgbClr val="FFFFFF"/>
              </a:highlight>
              <a:latin typeface="Arial"/>
              <a:ea typeface="Arial"/>
              <a:cs typeface="Arial"/>
              <a:sym typeface="Arial"/>
            </a:endParaRPr>
          </a:p>
        </p:txBody>
      </p:sp>
      <p:sp>
        <p:nvSpPr>
          <p:cNvPr id="835" name="Google Shape;835;p100"/>
          <p:cNvSpPr/>
          <p:nvPr/>
        </p:nvSpPr>
        <p:spPr>
          <a:xfrm>
            <a:off x="5384145" y="5389200"/>
            <a:ext cx="3591000" cy="9240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highlight>
                  <a:srgbClr val="FFFFFF"/>
                </a:highlight>
                <a:latin typeface="Trebuchet MS"/>
                <a:ea typeface="Trebuchet MS"/>
                <a:cs typeface="Trebuchet MS"/>
                <a:sym typeface="Trebuchet MS"/>
              </a:rPr>
              <a:t>9. travailler  sans musique, facebook, twitter, télé, famille, etc., autour de vous (sinon les notes baissent de 25 à 30 %, la capacité de mémorisation  de 40%, d'après des études) </a:t>
            </a:r>
            <a:endParaRPr sz="1300" b="0" strike="noStrike">
              <a:highlight>
                <a:srgbClr val="FFFFFF"/>
              </a:highlight>
              <a:latin typeface="Arial"/>
              <a:ea typeface="Arial"/>
              <a:cs typeface="Arial"/>
              <a:sym typeface="Arial"/>
            </a:endParaRPr>
          </a:p>
        </p:txBody>
      </p:sp>
      <p:sp>
        <p:nvSpPr>
          <p:cNvPr id="836" name="Google Shape;836;p100"/>
          <p:cNvSpPr/>
          <p:nvPr/>
        </p:nvSpPr>
        <p:spPr>
          <a:xfrm>
            <a:off x="2829600" y="4352925"/>
            <a:ext cx="2122200" cy="11169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solidFill>
                  <a:srgbClr val="0000FF"/>
                </a:solidFill>
                <a:latin typeface="Trebuchet MS"/>
                <a:ea typeface="Trebuchet MS"/>
                <a:cs typeface="Trebuchet MS"/>
                <a:sym typeface="Trebuchet MS"/>
              </a:rPr>
              <a:t>5. dans la même pièce, bien séparer votre espace de travail de votre espace de loisir (ex : lit pour se détendre, bureau pour travailler)</a:t>
            </a:r>
            <a:endParaRPr sz="1300" b="0" strike="noStrike">
              <a:latin typeface="Arial"/>
              <a:ea typeface="Arial"/>
              <a:cs typeface="Arial"/>
              <a:sym typeface="Arial"/>
            </a:endParaRPr>
          </a:p>
        </p:txBody>
      </p:sp>
      <p:sp>
        <p:nvSpPr>
          <p:cNvPr id="837" name="Google Shape;837;p100"/>
          <p:cNvSpPr/>
          <p:nvPr/>
        </p:nvSpPr>
        <p:spPr>
          <a:xfrm>
            <a:off x="0" y="-10080"/>
            <a:ext cx="9143700" cy="653400"/>
          </a:xfrm>
          <a:prstGeom prst="rect">
            <a:avLst/>
          </a:prstGeom>
          <a:solidFill>
            <a:srgbClr val="FFFF00"/>
          </a:solidFill>
          <a:ln>
            <a:noFill/>
          </a:ln>
        </p:spPr>
        <p:txBody>
          <a:bodyPr spcFirstLastPara="1" wrap="square" lIns="0" tIns="6100" rIns="0" bIns="0" anchor="ctr" anchorCtr="0">
            <a:noAutofit/>
          </a:bodyPr>
          <a:lstStyle/>
          <a:p>
            <a:pPr marL="0" marR="0" lvl="0" indent="0" algn="ctr" rtl="0">
              <a:lnSpc>
                <a:spcPct val="97000"/>
              </a:lnSpc>
              <a:spcBef>
                <a:spcPts val="0"/>
              </a:spcBef>
              <a:spcAft>
                <a:spcPts val="0"/>
              </a:spcAft>
              <a:buNone/>
            </a:pPr>
            <a:r>
              <a:rPr lang="fr-FR" sz="1600" b="0" strike="noStrike">
                <a:solidFill>
                  <a:srgbClr val="000000"/>
                </a:solidFill>
                <a:latin typeface="Trebuchet MS"/>
                <a:ea typeface="Trebuchet MS"/>
                <a:cs typeface="Trebuchet MS"/>
                <a:sym typeface="Trebuchet MS"/>
              </a:rPr>
              <a:t>petites astuces qui réduisent les gênes pour le cerveau limbique (qui n'attend que d'être gêné pour nous arrêter dans notre action...) </a:t>
            </a:r>
            <a:endParaRPr sz="1600" b="0" strike="noStrike">
              <a:latin typeface="Arial"/>
              <a:ea typeface="Arial"/>
              <a:cs typeface="Arial"/>
              <a:sym typeface="Arial"/>
            </a:endParaRPr>
          </a:p>
        </p:txBody>
      </p:sp>
      <p:sp>
        <p:nvSpPr>
          <p:cNvPr id="838" name="Google Shape;838;p100"/>
          <p:cNvSpPr/>
          <p:nvPr/>
        </p:nvSpPr>
        <p:spPr>
          <a:xfrm>
            <a:off x="162720" y="4509000"/>
            <a:ext cx="2136600" cy="7254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solidFill>
                  <a:srgbClr val="0000FF"/>
                </a:solidFill>
                <a:latin typeface="Trebuchet MS"/>
                <a:ea typeface="Trebuchet MS"/>
                <a:cs typeface="Trebuchet MS"/>
                <a:sym typeface="Trebuchet MS"/>
              </a:rPr>
              <a:t>3. poser une montre ou une petite horloge devant vous</a:t>
            </a:r>
            <a:endParaRPr sz="1300" b="0" strike="noStrike">
              <a:latin typeface="Arial"/>
              <a:ea typeface="Arial"/>
              <a:cs typeface="Arial"/>
              <a:sym typeface="Arial"/>
            </a:endParaRPr>
          </a:p>
        </p:txBody>
      </p:sp>
      <p:pic>
        <p:nvPicPr>
          <p:cNvPr id="839" name="Google Shape;839;p100"/>
          <p:cNvPicPr preferRelativeResize="0"/>
          <p:nvPr/>
        </p:nvPicPr>
        <p:blipFill rotWithShape="1">
          <a:blip r:embed="rId3">
            <a:alphaModFix/>
          </a:blip>
          <a:srcRect/>
          <a:stretch/>
        </p:blipFill>
        <p:spPr>
          <a:xfrm>
            <a:off x="2665862" y="2224175"/>
            <a:ext cx="2450811" cy="1669650"/>
          </a:xfrm>
          <a:prstGeom prst="rect">
            <a:avLst/>
          </a:prstGeom>
          <a:noFill/>
          <a:ln>
            <a:noFill/>
          </a:ln>
        </p:spPr>
      </p:pic>
      <p:sp>
        <p:nvSpPr>
          <p:cNvPr id="840" name="Google Shape;840;p100"/>
          <p:cNvSpPr/>
          <p:nvPr/>
        </p:nvSpPr>
        <p:spPr>
          <a:xfrm>
            <a:off x="3903295" y="1025757"/>
            <a:ext cx="1337400" cy="816000"/>
          </a:xfrm>
          <a:prstGeom prst="rect">
            <a:avLst/>
          </a:prstGeom>
          <a:noFill/>
          <a:ln>
            <a:noFill/>
          </a:ln>
        </p:spPr>
        <p:txBody>
          <a:bodyPr spcFirstLastPara="1" wrap="square" lIns="0" tIns="9000" rIns="0" bIns="0" anchor="ctr" anchorCtr="0">
            <a:noAutofit/>
          </a:bodyPr>
          <a:lstStyle/>
          <a:p>
            <a:pPr marL="0" marR="0" lvl="0" indent="0" algn="ctr" rtl="0">
              <a:spcBef>
                <a:spcPts val="0"/>
              </a:spcBef>
              <a:spcAft>
                <a:spcPts val="0"/>
              </a:spcAft>
              <a:buNone/>
            </a:pPr>
            <a:r>
              <a:rPr lang="fr-FR" sz="1800" b="1" strike="noStrike">
                <a:solidFill>
                  <a:srgbClr val="000000"/>
                </a:solidFill>
                <a:highlight>
                  <a:srgbClr val="FFFFFF"/>
                </a:highlight>
                <a:latin typeface="Calibri"/>
                <a:ea typeface="Calibri"/>
                <a:cs typeface="Calibri"/>
                <a:sym typeface="Calibri"/>
              </a:rPr>
              <a:t>Eliminer les  éléments parasites</a:t>
            </a:r>
            <a:endParaRPr sz="1800" b="0" strike="noStrike">
              <a:highlight>
                <a:srgbClr val="FFFFFF"/>
              </a:highlight>
              <a:latin typeface="Arial"/>
              <a:ea typeface="Arial"/>
              <a:cs typeface="Arial"/>
              <a:sym typeface="Arial"/>
            </a:endParaRPr>
          </a:p>
        </p:txBody>
      </p:sp>
      <p:sp>
        <p:nvSpPr>
          <p:cNvPr id="841" name="Google Shape;841;p100"/>
          <p:cNvSpPr/>
          <p:nvPr/>
        </p:nvSpPr>
        <p:spPr>
          <a:xfrm>
            <a:off x="404100" y="5608200"/>
            <a:ext cx="3055800" cy="924000"/>
          </a:xfrm>
          <a:prstGeom prst="rect">
            <a:avLst/>
          </a:prstGeom>
          <a:noFill/>
          <a:ln>
            <a:noFill/>
          </a:ln>
        </p:spPr>
        <p:txBody>
          <a:bodyPr spcFirstLastPara="1" wrap="square" lIns="0" tIns="4675" rIns="0" bIns="0" anchor="ctr" anchorCtr="0">
            <a:noAutofit/>
          </a:bodyPr>
          <a:lstStyle/>
          <a:p>
            <a:pPr marL="0" marR="0" lvl="0" indent="0" algn="just" rtl="0">
              <a:lnSpc>
                <a:spcPct val="97000"/>
              </a:lnSpc>
              <a:spcBef>
                <a:spcPts val="0"/>
              </a:spcBef>
              <a:spcAft>
                <a:spcPts val="0"/>
              </a:spcAft>
              <a:buNone/>
            </a:pPr>
            <a:r>
              <a:rPr lang="fr-FR" sz="1300" b="0" strike="noStrike">
                <a:solidFill>
                  <a:srgbClr val="800080"/>
                </a:solidFill>
                <a:latin typeface="Trebuchet MS"/>
                <a:ea typeface="Trebuchet MS"/>
                <a:cs typeface="Trebuchet MS"/>
                <a:sym typeface="Trebuchet MS"/>
              </a:rPr>
              <a:t>4. avoir une étagère de stockage, près du bureau, pour les dictionnaires et les livres, rangés verticalement.</a:t>
            </a:r>
            <a:endParaRPr sz="1300" b="0" strike="noStrike">
              <a:latin typeface="Arial"/>
              <a:ea typeface="Arial"/>
              <a:cs typeface="Arial"/>
              <a:sym typeface="Arial"/>
            </a:endParaRPr>
          </a:p>
        </p:txBody>
      </p:sp>
      <p:sp>
        <p:nvSpPr>
          <p:cNvPr id="842" name="Google Shape;842;p100"/>
          <p:cNvSpPr/>
          <p:nvPr/>
        </p:nvSpPr>
        <p:spPr>
          <a:xfrm>
            <a:off x="5826250" y="2219075"/>
            <a:ext cx="3055800" cy="1960800"/>
          </a:xfrm>
          <a:prstGeom prst="rect">
            <a:avLst/>
          </a:prstGeom>
          <a:noFill/>
          <a:ln>
            <a:noFill/>
          </a:ln>
        </p:spPr>
        <p:txBody>
          <a:bodyPr spcFirstLastPara="1" wrap="square" lIns="81700" tIns="45700" rIns="81700" bIns="40675" anchor="t" anchorCtr="0">
            <a:noAutofit/>
          </a:bodyPr>
          <a:lstStyle/>
          <a:p>
            <a:pPr marL="0" marR="0" lvl="0" indent="0" algn="just" rtl="0">
              <a:lnSpc>
                <a:spcPct val="97000"/>
              </a:lnSpc>
              <a:spcBef>
                <a:spcPts val="0"/>
              </a:spcBef>
              <a:spcAft>
                <a:spcPts val="0"/>
              </a:spcAft>
              <a:buNone/>
            </a:pPr>
            <a:r>
              <a:rPr lang="fr-FR" sz="1300" b="0" strike="noStrike">
                <a:latin typeface="Trebuchet MS"/>
                <a:ea typeface="Trebuchet MS"/>
                <a:cs typeface="Trebuchet MS"/>
                <a:sym typeface="Trebuchet MS"/>
              </a:rPr>
              <a:t>7</a:t>
            </a:r>
            <a:r>
              <a:rPr lang="fr-FR" sz="1300" b="0" strike="noStrike">
                <a:highlight>
                  <a:srgbClr val="FFFFFF"/>
                </a:highlight>
                <a:latin typeface="Trebuchet MS"/>
                <a:ea typeface="Trebuchet MS"/>
                <a:cs typeface="Trebuchet MS"/>
                <a:sym typeface="Trebuchet MS"/>
              </a:rPr>
              <a:t>. préparer tous vos instruments de travail (stylos, cahiers, etc.) avant de commencer le travail, pour ne pas les chercher pendant.</a:t>
            </a:r>
            <a:endParaRPr sz="1300" b="0" strike="noStrike">
              <a:highlight>
                <a:srgbClr val="FFFFFF"/>
              </a:highlight>
              <a:latin typeface="Arial"/>
              <a:ea typeface="Arial"/>
              <a:cs typeface="Arial"/>
              <a:sym typeface="Arial"/>
            </a:endParaRPr>
          </a:p>
          <a:p>
            <a:pPr marL="0" marR="0" lvl="0" indent="0" algn="just" rtl="0">
              <a:lnSpc>
                <a:spcPct val="97000"/>
              </a:lnSpc>
              <a:spcBef>
                <a:spcPts val="0"/>
              </a:spcBef>
              <a:spcAft>
                <a:spcPts val="0"/>
              </a:spcAft>
              <a:buNone/>
            </a:pPr>
            <a:r>
              <a:rPr lang="fr-FR" sz="1300" b="0" strike="noStrike">
                <a:highlight>
                  <a:srgbClr val="FFFFFF"/>
                </a:highlight>
                <a:latin typeface="Trebuchet MS"/>
                <a:ea typeface="Trebuchet MS"/>
                <a:cs typeface="Trebuchet MS"/>
                <a:sym typeface="Trebuchet MS"/>
              </a:rPr>
              <a:t>Même chose pour la bouteille d'eau. Aérer</a:t>
            </a:r>
            <a:endParaRPr sz="1300" b="0" strike="noStrike">
              <a:highlight>
                <a:srgbClr val="FFFFFF"/>
              </a:highlight>
              <a:latin typeface="Arial"/>
              <a:ea typeface="Arial"/>
              <a:cs typeface="Arial"/>
              <a:sym typeface="Arial"/>
            </a:endParaRPr>
          </a:p>
          <a:p>
            <a:pPr marL="0" marR="0" lvl="0" indent="0" algn="just" rtl="0">
              <a:lnSpc>
                <a:spcPct val="97000"/>
              </a:lnSpc>
              <a:spcBef>
                <a:spcPts val="0"/>
              </a:spcBef>
              <a:spcAft>
                <a:spcPts val="0"/>
              </a:spcAft>
              <a:buNone/>
            </a:pPr>
            <a:r>
              <a:rPr lang="fr-FR" sz="1300" b="0" strike="noStrike">
                <a:highlight>
                  <a:srgbClr val="FFFFFF"/>
                </a:highlight>
                <a:latin typeface="Trebuchet MS"/>
                <a:ea typeface="Trebuchet MS"/>
                <a:cs typeface="Trebuchet MS"/>
                <a:sym typeface="Trebuchet MS"/>
              </a:rPr>
              <a:t>la pièce quelques instants pour renouveler l'oxygène disponible pour le cerveau.</a:t>
            </a:r>
            <a:endParaRPr sz="1300" b="0" strike="noStrike">
              <a:highlight>
                <a:srgbClr val="FFFFFF"/>
              </a:highlight>
              <a:latin typeface="Arial"/>
              <a:ea typeface="Arial"/>
              <a:cs typeface="Arial"/>
              <a:sym typeface="Arial"/>
            </a:endParaRPr>
          </a:p>
        </p:txBody>
      </p:sp>
      <p:sp>
        <p:nvSpPr>
          <p:cNvPr id="843" name="Google Shape;843;p100"/>
          <p:cNvSpPr/>
          <p:nvPr/>
        </p:nvSpPr>
        <p:spPr>
          <a:xfrm>
            <a:off x="5928448" y="4358450"/>
            <a:ext cx="2819700" cy="667800"/>
          </a:xfrm>
          <a:prstGeom prst="rect">
            <a:avLst/>
          </a:prstGeom>
          <a:noFill/>
          <a:ln>
            <a:noFill/>
          </a:ln>
        </p:spPr>
        <p:txBody>
          <a:bodyPr spcFirstLastPara="1" wrap="square" lIns="81700" tIns="45700" rIns="81700" bIns="40675" anchor="t" anchorCtr="0">
            <a:noAutofit/>
          </a:bodyPr>
          <a:lstStyle/>
          <a:p>
            <a:pPr marL="0" marR="0" lvl="0" indent="0" algn="just" rtl="0">
              <a:lnSpc>
                <a:spcPct val="97000"/>
              </a:lnSpc>
              <a:spcBef>
                <a:spcPts val="0"/>
              </a:spcBef>
              <a:spcAft>
                <a:spcPts val="0"/>
              </a:spcAft>
              <a:buNone/>
            </a:pPr>
            <a:r>
              <a:rPr lang="fr-FR" sz="1300" b="0" strike="noStrike">
                <a:highlight>
                  <a:srgbClr val="FFFFFF"/>
                </a:highlight>
                <a:latin typeface="Trebuchet MS"/>
                <a:ea typeface="Trebuchet MS"/>
                <a:cs typeface="Trebuchet MS"/>
                <a:sym typeface="Trebuchet MS"/>
              </a:rPr>
              <a:t>8. accrocher une affiche « ne pas déranger » à la poignée de votre porte</a:t>
            </a:r>
            <a:endParaRPr sz="1300" b="0" strike="noStrike">
              <a:highlight>
                <a:srgbClr val="FFFFFF"/>
              </a:highlight>
              <a:latin typeface="Arial"/>
              <a:ea typeface="Arial"/>
              <a:cs typeface="Arial"/>
              <a:sym typeface="Arial"/>
            </a:endParaRPr>
          </a:p>
        </p:txBody>
      </p:sp>
      <p:sp>
        <p:nvSpPr>
          <p:cNvPr id="844" name="Google Shape;844;p100"/>
          <p:cNvSpPr/>
          <p:nvPr/>
        </p:nvSpPr>
        <p:spPr>
          <a:xfrm>
            <a:off x="404100" y="3876475"/>
            <a:ext cx="2136600" cy="741300"/>
          </a:xfrm>
          <a:prstGeom prst="rect">
            <a:avLst/>
          </a:prstGeom>
          <a:noFill/>
          <a:ln>
            <a:noFill/>
          </a:ln>
        </p:spPr>
        <p:txBody>
          <a:bodyPr spcFirstLastPara="1" wrap="square" lIns="0" tIns="9000" rIns="0" bIns="0" anchor="ctr" anchorCtr="0">
            <a:noAutofit/>
          </a:bodyPr>
          <a:lstStyle/>
          <a:p>
            <a:pPr marL="0" marR="0" lvl="0" indent="0" algn="ctr" rtl="0">
              <a:spcBef>
                <a:spcPts val="0"/>
              </a:spcBef>
              <a:spcAft>
                <a:spcPts val="0"/>
              </a:spcAft>
              <a:buNone/>
            </a:pPr>
            <a:r>
              <a:rPr lang="fr-FR" sz="1800" b="1" strike="noStrike">
                <a:solidFill>
                  <a:srgbClr val="000000"/>
                </a:solidFill>
                <a:highlight>
                  <a:srgbClr val="FFFFFF"/>
                </a:highlight>
                <a:latin typeface="Calibri"/>
                <a:ea typeface="Calibri"/>
                <a:cs typeface="Calibri"/>
                <a:sym typeface="Calibri"/>
              </a:rPr>
              <a:t>Baliser la pièce de  repères</a:t>
            </a:r>
            <a:endParaRPr sz="1800" b="0" strike="noStrike">
              <a:highlight>
                <a:srgbClr val="FFFFFF"/>
              </a:highlight>
              <a:latin typeface="Arial"/>
              <a:ea typeface="Arial"/>
              <a:cs typeface="Arial"/>
              <a:sym typeface="Arial"/>
            </a:endParaRPr>
          </a:p>
        </p:txBody>
      </p:sp>
      <p:sp>
        <p:nvSpPr>
          <p:cNvPr id="845" name="Google Shape;845;p100"/>
          <p:cNvSpPr/>
          <p:nvPr/>
        </p:nvSpPr>
        <p:spPr>
          <a:xfrm>
            <a:off x="162720" y="956160"/>
            <a:ext cx="2122200" cy="531000"/>
          </a:xfrm>
          <a:prstGeom prst="rect">
            <a:avLst/>
          </a:prstGeom>
          <a:solidFill>
            <a:srgbClr val="FFFFFF"/>
          </a:solidFill>
          <a:ln>
            <a:noFill/>
          </a:ln>
        </p:spPr>
        <p:txBody>
          <a:bodyPr spcFirstLastPara="1" wrap="square" lIns="0" tIns="9000" rIns="0" bIns="0" anchor="ctr" anchorCtr="0">
            <a:noAutofit/>
          </a:bodyPr>
          <a:lstStyle/>
          <a:p>
            <a:pPr marL="0" marR="0" lvl="0" indent="0" algn="ctr" rtl="0">
              <a:spcBef>
                <a:spcPts val="0"/>
              </a:spcBef>
              <a:spcAft>
                <a:spcPts val="0"/>
              </a:spcAft>
              <a:buNone/>
            </a:pPr>
            <a:r>
              <a:rPr lang="fr-FR" sz="1800" b="1" strike="noStrike">
                <a:solidFill>
                  <a:srgbClr val="000000"/>
                </a:solidFill>
                <a:highlight>
                  <a:srgbClr val="FFFFFF"/>
                </a:highlight>
                <a:latin typeface="Calibri"/>
                <a:ea typeface="Calibri"/>
                <a:cs typeface="Calibri"/>
                <a:sym typeface="Calibri"/>
              </a:rPr>
              <a:t>Eliminer les gênes visuelles</a:t>
            </a:r>
            <a:endParaRPr sz="1800" b="0" strike="noStrike">
              <a:highlight>
                <a:srgbClr val="FFFFFF"/>
              </a:highlight>
              <a:latin typeface="Arial"/>
              <a:ea typeface="Arial"/>
              <a:cs typeface="Arial"/>
              <a:sym typeface="Arial"/>
            </a:endParaRPr>
          </a:p>
        </p:txBody>
      </p:sp>
      <p:cxnSp>
        <p:nvCxnSpPr>
          <p:cNvPr id="846" name="Google Shape;846;p100"/>
          <p:cNvCxnSpPr>
            <a:stCxn id="840" idx="3"/>
          </p:cNvCxnSpPr>
          <p:nvPr/>
        </p:nvCxnSpPr>
        <p:spPr>
          <a:xfrm rot="10800000" flipH="1">
            <a:off x="5240695" y="1428657"/>
            <a:ext cx="440400" cy="5100"/>
          </a:xfrm>
          <a:prstGeom prst="straightConnector1">
            <a:avLst/>
          </a:prstGeom>
          <a:noFill/>
          <a:ln w="9525" cap="flat" cmpd="sng">
            <a:solidFill>
              <a:schemeClr val="dk2"/>
            </a:solidFill>
            <a:prstDash val="solid"/>
            <a:round/>
            <a:headEnd type="none" w="med" len="med"/>
            <a:tailEnd type="triangle" w="med" len="med"/>
          </a:ln>
        </p:spPr>
      </p:cxnSp>
      <p:cxnSp>
        <p:nvCxnSpPr>
          <p:cNvPr id="847" name="Google Shape;847;p100"/>
          <p:cNvCxnSpPr>
            <a:stCxn id="840" idx="3"/>
          </p:cNvCxnSpPr>
          <p:nvPr/>
        </p:nvCxnSpPr>
        <p:spPr>
          <a:xfrm>
            <a:off x="5240695" y="1433757"/>
            <a:ext cx="440400" cy="757500"/>
          </a:xfrm>
          <a:prstGeom prst="straightConnector1">
            <a:avLst/>
          </a:prstGeom>
          <a:noFill/>
          <a:ln w="9525" cap="flat" cmpd="sng">
            <a:solidFill>
              <a:schemeClr val="dk2"/>
            </a:solidFill>
            <a:prstDash val="solid"/>
            <a:round/>
            <a:headEnd type="none" w="med" len="med"/>
            <a:tailEnd type="triangle" w="med" len="med"/>
          </a:ln>
        </p:spPr>
      </p:cxnSp>
      <p:cxnSp>
        <p:nvCxnSpPr>
          <p:cNvPr id="848" name="Google Shape;848;p100"/>
          <p:cNvCxnSpPr/>
          <p:nvPr/>
        </p:nvCxnSpPr>
        <p:spPr>
          <a:xfrm>
            <a:off x="554475" y="1234555"/>
            <a:ext cx="16200" cy="398400"/>
          </a:xfrm>
          <a:prstGeom prst="straightConnector1">
            <a:avLst/>
          </a:prstGeom>
          <a:noFill/>
          <a:ln w="9525" cap="flat" cmpd="sng">
            <a:solidFill>
              <a:schemeClr val="dk2"/>
            </a:solidFill>
            <a:prstDash val="solid"/>
            <a:round/>
            <a:headEnd type="none" w="med" len="med"/>
            <a:tailEnd type="triangle" w="med" len="med"/>
          </a:ln>
        </p:spPr>
      </p:cxnSp>
      <p:cxnSp>
        <p:nvCxnSpPr>
          <p:cNvPr id="849" name="Google Shape;849;p100"/>
          <p:cNvCxnSpPr>
            <a:stCxn id="840" idx="3"/>
            <a:endCxn id="843" idx="1"/>
          </p:cNvCxnSpPr>
          <p:nvPr/>
        </p:nvCxnSpPr>
        <p:spPr>
          <a:xfrm>
            <a:off x="5240695" y="1433757"/>
            <a:ext cx="687900" cy="3258600"/>
          </a:xfrm>
          <a:prstGeom prst="straightConnector1">
            <a:avLst/>
          </a:prstGeom>
          <a:noFill/>
          <a:ln w="9525" cap="flat" cmpd="sng">
            <a:solidFill>
              <a:schemeClr val="dk2"/>
            </a:solidFill>
            <a:prstDash val="solid"/>
            <a:round/>
            <a:headEnd type="none" w="med" len="med"/>
            <a:tailEnd type="triangle" w="med" len="med"/>
          </a:ln>
        </p:spPr>
      </p:cxnSp>
      <p:cxnSp>
        <p:nvCxnSpPr>
          <p:cNvPr id="850" name="Google Shape;850;p100"/>
          <p:cNvCxnSpPr>
            <a:stCxn id="840" idx="3"/>
          </p:cNvCxnSpPr>
          <p:nvPr/>
        </p:nvCxnSpPr>
        <p:spPr>
          <a:xfrm>
            <a:off x="5240695" y="1433757"/>
            <a:ext cx="312600" cy="3718200"/>
          </a:xfrm>
          <a:prstGeom prst="straightConnector1">
            <a:avLst/>
          </a:prstGeom>
          <a:noFill/>
          <a:ln w="9525" cap="flat" cmpd="sng">
            <a:solidFill>
              <a:schemeClr val="dk2"/>
            </a:solidFill>
            <a:prstDash val="solid"/>
            <a:round/>
            <a:headEnd type="none" w="med" len="med"/>
            <a:tailEnd type="triangle" w="med" len="med"/>
          </a:ln>
        </p:spPr>
      </p:cxnSp>
      <p:cxnSp>
        <p:nvCxnSpPr>
          <p:cNvPr id="851" name="Google Shape;851;p100"/>
          <p:cNvCxnSpPr/>
          <p:nvPr/>
        </p:nvCxnSpPr>
        <p:spPr>
          <a:xfrm>
            <a:off x="2343150" y="4381500"/>
            <a:ext cx="434100" cy="321000"/>
          </a:xfrm>
          <a:prstGeom prst="straightConnector1">
            <a:avLst/>
          </a:prstGeom>
          <a:noFill/>
          <a:ln w="9525" cap="flat" cmpd="sng">
            <a:solidFill>
              <a:schemeClr val="dk2"/>
            </a:solidFill>
            <a:prstDash val="solid"/>
            <a:round/>
            <a:headEnd type="none" w="med" len="med"/>
            <a:tailEnd type="triangle" w="med" len="med"/>
          </a:ln>
        </p:spPr>
      </p:cxnSp>
      <p:cxnSp>
        <p:nvCxnSpPr>
          <p:cNvPr id="852" name="Google Shape;852;p100"/>
          <p:cNvCxnSpPr/>
          <p:nvPr/>
        </p:nvCxnSpPr>
        <p:spPr>
          <a:xfrm>
            <a:off x="2333625" y="4352925"/>
            <a:ext cx="125400" cy="1116900"/>
          </a:xfrm>
          <a:prstGeom prst="straightConnector1">
            <a:avLst/>
          </a:prstGeom>
          <a:noFill/>
          <a:ln w="9525" cap="flat" cmpd="sng">
            <a:solidFill>
              <a:schemeClr val="dk2"/>
            </a:solidFill>
            <a:prstDash val="solid"/>
            <a:round/>
            <a:headEnd type="none" w="med" len="med"/>
            <a:tailEnd type="triangle" w="med" len="med"/>
          </a:ln>
        </p:spPr>
      </p:cxnSp>
      <p:cxnSp>
        <p:nvCxnSpPr>
          <p:cNvPr id="853" name="Google Shape;853;p100"/>
          <p:cNvCxnSpPr/>
          <p:nvPr/>
        </p:nvCxnSpPr>
        <p:spPr>
          <a:xfrm flipH="1">
            <a:off x="2152800" y="4333875"/>
            <a:ext cx="171300" cy="2763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01"/>
          <p:cNvSpPr/>
          <p:nvPr/>
        </p:nvSpPr>
        <p:spPr>
          <a:xfrm>
            <a:off x="0" y="0"/>
            <a:ext cx="9143640" cy="653400"/>
          </a:xfrm>
          <a:prstGeom prst="rect">
            <a:avLst/>
          </a:prstGeom>
          <a:solidFill>
            <a:srgbClr val="FF00FF"/>
          </a:solidFill>
          <a:ln>
            <a:noFill/>
          </a:ln>
        </p:spPr>
        <p:txBody>
          <a:bodyPr spcFirstLastPara="1" wrap="square" lIns="0" tIns="6825" rIns="0" bIns="0" anchor="ctr" anchorCtr="0">
            <a:noAutofit/>
          </a:bodyPr>
          <a:lstStyle/>
          <a:p>
            <a:pPr marL="0" marR="0" lvl="0" indent="0" algn="ctr" rtl="0">
              <a:lnSpc>
                <a:spcPct val="97000"/>
              </a:lnSpc>
              <a:spcBef>
                <a:spcPts val="0"/>
              </a:spcBef>
              <a:spcAft>
                <a:spcPts val="0"/>
              </a:spcAft>
              <a:buNone/>
            </a:pPr>
            <a:r>
              <a:rPr lang="fr-FR" sz="1800" b="0" strike="noStrike">
                <a:solidFill>
                  <a:srgbClr val="000000"/>
                </a:solidFill>
                <a:latin typeface="Trebuchet MS"/>
                <a:ea typeface="Trebuchet MS"/>
                <a:cs typeface="Trebuchet MS"/>
                <a:sym typeface="Trebuchet MS"/>
              </a:rPr>
              <a:t>Revenons sur le cas toujours très discuté de la musique ...</a:t>
            </a:r>
            <a:endParaRPr sz="1800" b="0" strike="noStrike">
              <a:latin typeface="Arial"/>
              <a:ea typeface="Arial"/>
              <a:cs typeface="Arial"/>
              <a:sym typeface="Arial"/>
            </a:endParaRPr>
          </a:p>
        </p:txBody>
      </p:sp>
      <p:sp>
        <p:nvSpPr>
          <p:cNvPr id="860" name="Google Shape;860;p101"/>
          <p:cNvSpPr/>
          <p:nvPr/>
        </p:nvSpPr>
        <p:spPr>
          <a:xfrm>
            <a:off x="275400" y="653400"/>
            <a:ext cx="6132600" cy="643320"/>
          </a:xfrm>
          <a:prstGeom prst="rect">
            <a:avLst/>
          </a:prstGeom>
          <a:noFill/>
          <a:ln>
            <a:noFill/>
          </a:ln>
        </p:spPr>
        <p:txBody>
          <a:bodyPr spcFirstLastPara="1" wrap="square" lIns="0" tIns="5400" rIns="0" bIns="0" anchor="ctr" anchorCtr="0">
            <a:noAutofit/>
          </a:bodyPr>
          <a:lstStyle/>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endParaRPr sz="1800" b="0" strike="noStrike">
              <a:latin typeface="Arial"/>
              <a:ea typeface="Arial"/>
              <a:cs typeface="Arial"/>
              <a:sym typeface="Arial"/>
            </a:endParaRPr>
          </a:p>
          <a:p>
            <a:pPr marL="0" marR="0" lvl="0" indent="0" algn="just" rtl="0">
              <a:lnSpc>
                <a:spcPct val="97000"/>
              </a:lnSpc>
              <a:spcBef>
                <a:spcPts val="0"/>
              </a:spcBef>
              <a:spcAft>
                <a:spcPts val="0"/>
              </a:spcAft>
              <a:buNone/>
            </a:pPr>
            <a:r>
              <a:rPr lang="fr-FR" sz="2000" b="1" strike="noStrike">
                <a:solidFill>
                  <a:srgbClr val="000000"/>
                </a:solidFill>
                <a:latin typeface="Trebuchet MS"/>
                <a:ea typeface="Trebuchet MS"/>
                <a:cs typeface="Trebuchet MS"/>
                <a:sym typeface="Trebuchet MS"/>
              </a:rPr>
              <a:t>« Je suis plus détendu avec de la musique que j'aime bien » :</a:t>
            </a:r>
            <a:endParaRPr sz="2000" b="0" strike="noStrike">
              <a:latin typeface="Arial"/>
              <a:ea typeface="Arial"/>
              <a:cs typeface="Arial"/>
              <a:sym typeface="Arial"/>
            </a:endParaRPr>
          </a:p>
          <a:p>
            <a:pPr marL="0" marR="0" lvl="0" indent="0" algn="just" rtl="0">
              <a:lnSpc>
                <a:spcPct val="97000"/>
              </a:lnSpc>
              <a:spcBef>
                <a:spcPts val="0"/>
              </a:spcBef>
              <a:spcAft>
                <a:spcPts val="0"/>
              </a:spcAft>
              <a:buNone/>
            </a:pPr>
            <a:endParaRPr sz="2000" b="0" strike="noStrike">
              <a:latin typeface="Arial"/>
              <a:ea typeface="Arial"/>
              <a:cs typeface="Arial"/>
              <a:sym typeface="Arial"/>
            </a:endParaRPr>
          </a:p>
          <a:p>
            <a:pPr marL="0" marR="0" lvl="0" indent="0" algn="just" rtl="0">
              <a:lnSpc>
                <a:spcPct val="97000"/>
              </a:lnSpc>
              <a:spcBef>
                <a:spcPts val="0"/>
              </a:spcBef>
              <a:spcAft>
                <a:spcPts val="0"/>
              </a:spcAft>
              <a:buNone/>
            </a:pPr>
            <a:r>
              <a:rPr lang="fr-FR" sz="2000" b="1" strike="noStrike">
                <a:solidFill>
                  <a:srgbClr val="000000"/>
                </a:solidFill>
                <a:latin typeface="Trebuchet MS"/>
                <a:ea typeface="Trebuchet MS"/>
                <a:cs typeface="Trebuchet MS"/>
                <a:sym typeface="Trebuchet MS"/>
              </a:rPr>
              <a:t>                                      C'est vrai</a:t>
            </a:r>
            <a:r>
              <a:rPr lang="fr-FR" sz="1300" b="1" strike="noStrike">
                <a:solidFill>
                  <a:srgbClr val="000000"/>
                </a:solidFill>
                <a:latin typeface="Trebuchet MS"/>
                <a:ea typeface="Trebuchet MS"/>
                <a:cs typeface="Trebuchet MS"/>
                <a:sym typeface="Trebuchet MS"/>
              </a:rPr>
              <a:t>.</a:t>
            </a:r>
            <a:r>
              <a:rPr lang="fr-FR" sz="1300" b="0" strike="noStrike">
                <a:solidFill>
                  <a:srgbClr val="000000"/>
                </a:solidFill>
                <a:latin typeface="Trebuchet MS"/>
                <a:ea typeface="Trebuchet MS"/>
                <a:cs typeface="Trebuchet MS"/>
                <a:sym typeface="Trebuchet MS"/>
              </a:rPr>
              <a:t> </a:t>
            </a:r>
            <a:endParaRPr sz="1300" b="0" strike="noStrike">
              <a:latin typeface="Arial"/>
              <a:ea typeface="Arial"/>
              <a:cs typeface="Arial"/>
              <a:sym typeface="Arial"/>
            </a:endParaRPr>
          </a:p>
        </p:txBody>
      </p:sp>
      <p:pic>
        <p:nvPicPr>
          <p:cNvPr id="861" name="Google Shape;861;p101"/>
          <p:cNvPicPr preferRelativeResize="0"/>
          <p:nvPr/>
        </p:nvPicPr>
        <p:blipFill rotWithShape="1">
          <a:blip r:embed="rId3">
            <a:alphaModFix/>
          </a:blip>
          <a:srcRect/>
          <a:stretch/>
        </p:blipFill>
        <p:spPr>
          <a:xfrm>
            <a:off x="7853760" y="4341960"/>
            <a:ext cx="836280" cy="1089720"/>
          </a:xfrm>
          <a:prstGeom prst="rect">
            <a:avLst/>
          </a:prstGeom>
          <a:noFill/>
          <a:ln>
            <a:noFill/>
          </a:ln>
        </p:spPr>
      </p:pic>
      <p:sp>
        <p:nvSpPr>
          <p:cNvPr id="862" name="Google Shape;862;p101"/>
          <p:cNvSpPr/>
          <p:nvPr/>
        </p:nvSpPr>
        <p:spPr>
          <a:xfrm>
            <a:off x="122760" y="4498200"/>
            <a:ext cx="6645240" cy="1477800"/>
          </a:xfrm>
          <a:prstGeom prst="rect">
            <a:avLst/>
          </a:prstGeom>
          <a:noFill/>
          <a:ln>
            <a:noFill/>
          </a:ln>
        </p:spPr>
        <p:txBody>
          <a:bodyPr spcFirstLastPara="1" wrap="square" lIns="81700" tIns="46425" rIns="81700" bIns="40675" anchor="t" anchorCtr="0">
            <a:noAutofit/>
          </a:bodyPr>
          <a:lstStyle/>
          <a:p>
            <a:pPr marL="0" marR="0" lvl="0" indent="0" algn="just" rtl="0">
              <a:lnSpc>
                <a:spcPct val="97000"/>
              </a:lnSpc>
              <a:spcBef>
                <a:spcPts val="0"/>
              </a:spcBef>
              <a:spcAft>
                <a:spcPts val="0"/>
              </a:spcAft>
              <a:buNone/>
            </a:pPr>
            <a:r>
              <a:rPr lang="fr-FR" sz="3200" b="1" u="sng" strike="noStrike">
                <a:solidFill>
                  <a:srgbClr val="000000"/>
                </a:solidFill>
                <a:latin typeface="Trebuchet MS"/>
                <a:ea typeface="Trebuchet MS"/>
                <a:cs typeface="Trebuchet MS"/>
                <a:sym typeface="Trebuchet MS"/>
              </a:rPr>
              <a:t>Quelle est la solution idéale pour gagner sur les deux tableaux</a:t>
            </a:r>
            <a:r>
              <a:rPr lang="fr-FR" sz="3200" b="1" strike="noStrike">
                <a:solidFill>
                  <a:srgbClr val="000000"/>
                </a:solidFill>
                <a:latin typeface="Trebuchet MS"/>
                <a:ea typeface="Trebuchet MS"/>
                <a:cs typeface="Trebuchet MS"/>
                <a:sym typeface="Trebuchet MS"/>
              </a:rPr>
              <a:t> ?</a:t>
            </a:r>
            <a:endParaRPr sz="3200" b="0" strike="noStrike">
              <a:latin typeface="Arial"/>
              <a:ea typeface="Arial"/>
              <a:cs typeface="Arial"/>
              <a:sym typeface="Arial"/>
            </a:endParaRPr>
          </a:p>
          <a:p>
            <a:pPr marL="0" marR="0" lvl="0" indent="0" algn="just" rtl="0">
              <a:lnSpc>
                <a:spcPct val="97000"/>
              </a:lnSpc>
              <a:spcBef>
                <a:spcPts val="0"/>
              </a:spcBef>
              <a:spcAft>
                <a:spcPts val="0"/>
              </a:spcAft>
              <a:buNone/>
            </a:pPr>
            <a:endParaRPr sz="3200" b="0" strike="noStrike">
              <a:latin typeface="Arial"/>
              <a:ea typeface="Arial"/>
              <a:cs typeface="Arial"/>
              <a:sym typeface="Arial"/>
            </a:endParaRPr>
          </a:p>
        </p:txBody>
      </p:sp>
      <p:pic>
        <p:nvPicPr>
          <p:cNvPr id="863" name="Google Shape;863;p101"/>
          <p:cNvPicPr preferRelativeResize="0"/>
          <p:nvPr/>
        </p:nvPicPr>
        <p:blipFill rotWithShape="1">
          <a:blip r:embed="rId4">
            <a:alphaModFix/>
          </a:blip>
          <a:srcRect/>
          <a:stretch/>
        </p:blipFill>
        <p:spPr>
          <a:xfrm>
            <a:off x="7642080" y="2579760"/>
            <a:ext cx="1197720" cy="1202040"/>
          </a:xfrm>
          <a:prstGeom prst="rect">
            <a:avLst/>
          </a:prstGeom>
          <a:noFill/>
          <a:ln>
            <a:noFill/>
          </a:ln>
        </p:spPr>
      </p:pic>
      <p:pic>
        <p:nvPicPr>
          <p:cNvPr id="864" name="Google Shape;864;p101"/>
          <p:cNvPicPr preferRelativeResize="0"/>
          <p:nvPr/>
        </p:nvPicPr>
        <p:blipFill rotWithShape="1">
          <a:blip r:embed="rId5">
            <a:alphaModFix/>
          </a:blip>
          <a:srcRect/>
          <a:stretch/>
        </p:blipFill>
        <p:spPr>
          <a:xfrm>
            <a:off x="7704000" y="5700240"/>
            <a:ext cx="1253880" cy="990360"/>
          </a:xfrm>
          <a:prstGeom prst="rect">
            <a:avLst/>
          </a:prstGeom>
          <a:noFill/>
          <a:ln>
            <a:noFill/>
          </a:ln>
        </p:spPr>
      </p:pic>
      <p:sp>
        <p:nvSpPr>
          <p:cNvPr id="865" name="Google Shape;865;p101"/>
          <p:cNvSpPr/>
          <p:nvPr/>
        </p:nvSpPr>
        <p:spPr>
          <a:xfrm>
            <a:off x="130320" y="2136960"/>
            <a:ext cx="6432120" cy="1576080"/>
          </a:xfrm>
          <a:prstGeom prst="rect">
            <a:avLst/>
          </a:prstGeom>
          <a:noFill/>
          <a:ln>
            <a:noFill/>
          </a:ln>
        </p:spPr>
        <p:txBody>
          <a:bodyPr spcFirstLastPara="1" wrap="square" lIns="0" tIns="5400" rIns="0" bIns="0" anchor="ctr" anchorCtr="0">
            <a:noAutofit/>
          </a:bodyPr>
          <a:lstStyle/>
          <a:p>
            <a:pPr marL="0" marR="0" lvl="0" indent="0" algn="just" rtl="0">
              <a:lnSpc>
                <a:spcPct val="97000"/>
              </a:lnSpc>
              <a:spcBef>
                <a:spcPts val="0"/>
              </a:spcBef>
              <a:spcAft>
                <a:spcPts val="0"/>
              </a:spcAft>
              <a:buNone/>
            </a:pPr>
            <a:r>
              <a:rPr lang="fr-FR" sz="1300" b="1" strike="noStrike">
                <a:solidFill>
                  <a:srgbClr val="000000"/>
                </a:solidFill>
                <a:latin typeface="Trebuchet MS"/>
                <a:ea typeface="Trebuchet MS"/>
                <a:cs typeface="Trebuchet MS"/>
                <a:sym typeface="Trebuchet MS"/>
              </a:rPr>
              <a:t>« </a:t>
            </a:r>
            <a:r>
              <a:rPr lang="fr-FR" sz="2000" b="1" strike="noStrike">
                <a:solidFill>
                  <a:srgbClr val="000000"/>
                </a:solidFill>
                <a:latin typeface="Trebuchet MS"/>
                <a:ea typeface="Trebuchet MS"/>
                <a:cs typeface="Trebuchet MS"/>
                <a:sym typeface="Trebuchet MS"/>
              </a:rPr>
              <a:t>J'en déduis qu'apprendre avec de la musique en même temps ne peut être que positif  :</a:t>
            </a:r>
            <a:endParaRPr sz="2000" b="0" strike="noStrike">
              <a:latin typeface="Arial"/>
              <a:ea typeface="Arial"/>
              <a:cs typeface="Arial"/>
              <a:sym typeface="Arial"/>
            </a:endParaRPr>
          </a:p>
          <a:p>
            <a:pPr marL="0" marR="0" lvl="0" indent="0" algn="just" rtl="0">
              <a:lnSpc>
                <a:spcPct val="97000"/>
              </a:lnSpc>
              <a:spcBef>
                <a:spcPts val="0"/>
              </a:spcBef>
              <a:spcAft>
                <a:spcPts val="0"/>
              </a:spcAft>
              <a:buNone/>
            </a:pPr>
            <a:endParaRPr sz="2000" b="0" strike="noStrike">
              <a:latin typeface="Arial"/>
              <a:ea typeface="Arial"/>
              <a:cs typeface="Arial"/>
              <a:sym typeface="Arial"/>
            </a:endParaRPr>
          </a:p>
          <a:p>
            <a:pPr marL="0" marR="0" lvl="0" indent="0" algn="just" rtl="0">
              <a:lnSpc>
                <a:spcPct val="97000"/>
              </a:lnSpc>
              <a:spcBef>
                <a:spcPts val="0"/>
              </a:spcBef>
              <a:spcAft>
                <a:spcPts val="0"/>
              </a:spcAft>
              <a:buNone/>
            </a:pPr>
            <a:r>
              <a:rPr lang="fr-FR" sz="2000" b="1" strike="noStrike">
                <a:solidFill>
                  <a:srgbClr val="000000"/>
                </a:solidFill>
                <a:latin typeface="Trebuchet MS"/>
                <a:ea typeface="Trebuchet MS"/>
                <a:cs typeface="Trebuchet MS"/>
                <a:sym typeface="Trebuchet MS"/>
              </a:rPr>
              <a:t>                                       C'est faux</a:t>
            </a:r>
            <a:r>
              <a:rPr lang="fr-FR" sz="1300" b="1" strike="noStrike">
                <a:solidFill>
                  <a:srgbClr val="000000"/>
                </a:solidFill>
                <a:latin typeface="Trebuchet MS"/>
                <a:ea typeface="Trebuchet MS"/>
                <a:cs typeface="Trebuchet MS"/>
                <a:sym typeface="Trebuchet MS"/>
              </a:rPr>
              <a:t>.</a:t>
            </a:r>
            <a:r>
              <a:rPr lang="fr-FR" sz="1300" b="0" strike="noStrike">
                <a:solidFill>
                  <a:srgbClr val="000000"/>
                </a:solidFill>
                <a:latin typeface="Trebuchet MS"/>
                <a:ea typeface="Trebuchet MS"/>
                <a:cs typeface="Trebuchet MS"/>
                <a:sym typeface="Trebuchet MS"/>
              </a:rPr>
              <a:t> </a:t>
            </a:r>
            <a:endParaRPr sz="1300" b="0" strike="noStrike">
              <a:latin typeface="Arial"/>
              <a:ea typeface="Arial"/>
              <a:cs typeface="Arial"/>
              <a:sym typeface="Arial"/>
            </a:endParaRPr>
          </a:p>
        </p:txBody>
      </p:sp>
      <p:pic>
        <p:nvPicPr>
          <p:cNvPr id="866" name="Google Shape;866;p101"/>
          <p:cNvPicPr preferRelativeResize="0"/>
          <p:nvPr/>
        </p:nvPicPr>
        <p:blipFill rotWithShape="1">
          <a:blip r:embed="rId6">
            <a:alphaModFix/>
          </a:blip>
          <a:srcRect/>
          <a:stretch/>
        </p:blipFill>
        <p:spPr>
          <a:xfrm>
            <a:off x="7443360" y="764640"/>
            <a:ext cx="1528920" cy="11458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7"/>
          <p:cNvSpPr/>
          <p:nvPr/>
        </p:nvSpPr>
        <p:spPr>
          <a:xfrm>
            <a:off x="144000" y="1512000"/>
            <a:ext cx="5112000" cy="864000"/>
          </a:xfrm>
          <a:prstGeom prst="rect">
            <a:avLst/>
          </a:prstGeom>
          <a:noFill/>
          <a:ln>
            <a:noFill/>
          </a:ln>
        </p:spPr>
        <p:txBody>
          <a:bodyPr spcFirstLastPara="1" wrap="square" lIns="0" tIns="5400" rIns="0" bIns="0" anchor="ctr" anchorCtr="0">
            <a:noAutofit/>
          </a:bodyPr>
          <a:lstStyle/>
          <a:p>
            <a:pPr marL="0" marR="0" lvl="0" indent="0" algn="ctr" rtl="0">
              <a:lnSpc>
                <a:spcPct val="97000"/>
              </a:lnSpc>
              <a:spcBef>
                <a:spcPts val="0"/>
              </a:spcBef>
              <a:spcAft>
                <a:spcPts val="0"/>
              </a:spcAft>
              <a:buNone/>
            </a:pPr>
            <a:r>
              <a:rPr lang="fr-FR" sz="2600" b="0" strike="noStrike">
                <a:solidFill>
                  <a:srgbClr val="000000"/>
                </a:solidFill>
                <a:latin typeface="Trebuchet MS"/>
                <a:ea typeface="Trebuchet MS"/>
                <a:cs typeface="Trebuchet MS"/>
                <a:sym typeface="Trebuchet MS"/>
              </a:rPr>
              <a:t>Grâce aux progrès de l'imagerie</a:t>
            </a:r>
            <a:endParaRPr sz="2600" b="0" strike="noStrike">
              <a:latin typeface="Arial"/>
              <a:ea typeface="Arial"/>
              <a:cs typeface="Arial"/>
              <a:sym typeface="Arial"/>
            </a:endParaRPr>
          </a:p>
          <a:p>
            <a:pPr marL="0" marR="0" lvl="0" indent="0" algn="ctr" rtl="0">
              <a:lnSpc>
                <a:spcPct val="97000"/>
              </a:lnSpc>
              <a:spcBef>
                <a:spcPts val="0"/>
              </a:spcBef>
              <a:spcAft>
                <a:spcPts val="0"/>
              </a:spcAft>
              <a:buNone/>
            </a:pPr>
            <a:r>
              <a:rPr lang="fr-FR" sz="2600" b="0" strike="noStrike">
                <a:solidFill>
                  <a:srgbClr val="000000"/>
                </a:solidFill>
                <a:latin typeface="Trebuchet MS"/>
                <a:ea typeface="Trebuchet MS"/>
                <a:cs typeface="Trebuchet MS"/>
                <a:sym typeface="Trebuchet MS"/>
              </a:rPr>
              <a:t>médicale</a:t>
            </a:r>
            <a:endParaRPr sz="2600" b="0" strike="noStrike">
              <a:latin typeface="Arial"/>
              <a:ea typeface="Arial"/>
              <a:cs typeface="Arial"/>
              <a:sym typeface="Arial"/>
            </a:endParaRPr>
          </a:p>
        </p:txBody>
      </p:sp>
      <p:pic>
        <p:nvPicPr>
          <p:cNvPr id="274" name="Google Shape;274;p57"/>
          <p:cNvPicPr preferRelativeResize="0"/>
          <p:nvPr/>
        </p:nvPicPr>
        <p:blipFill rotWithShape="1">
          <a:blip r:embed="rId3">
            <a:alphaModFix/>
          </a:blip>
          <a:srcRect/>
          <a:stretch/>
        </p:blipFill>
        <p:spPr>
          <a:xfrm>
            <a:off x="1008000" y="2412000"/>
            <a:ext cx="2394360" cy="4140000"/>
          </a:xfrm>
          <a:prstGeom prst="rect">
            <a:avLst/>
          </a:prstGeom>
          <a:noFill/>
          <a:ln>
            <a:noFill/>
          </a:ln>
        </p:spPr>
      </p:pic>
      <p:sp>
        <p:nvSpPr>
          <p:cNvPr id="275" name="Google Shape;275;p57"/>
          <p:cNvSpPr/>
          <p:nvPr/>
        </p:nvSpPr>
        <p:spPr>
          <a:xfrm>
            <a:off x="0" y="0"/>
            <a:ext cx="9143640" cy="1440000"/>
          </a:xfrm>
          <a:prstGeom prst="rect">
            <a:avLst/>
          </a:prstGeom>
          <a:solidFill>
            <a:srgbClr val="7AFAFF"/>
          </a:solidFill>
          <a:ln>
            <a:noFill/>
          </a:ln>
        </p:spPr>
        <p:txBody>
          <a:bodyPr spcFirstLastPara="1" wrap="square" lIns="0" tIns="22300" rIns="0" bIns="0" anchor="ctr" anchorCtr="0">
            <a:noAutofit/>
          </a:bodyPr>
          <a:lstStyle/>
          <a:p>
            <a:pPr marL="0" marR="0" lvl="0" indent="0" algn="ctr" rtl="0">
              <a:spcBef>
                <a:spcPts val="0"/>
              </a:spcBef>
              <a:spcAft>
                <a:spcPts val="0"/>
              </a:spcAft>
              <a:buNone/>
            </a:pPr>
            <a:r>
              <a:rPr lang="fr-FR" sz="2500" b="0" strike="noStrike">
                <a:solidFill>
                  <a:srgbClr val="FFFFFF"/>
                </a:solidFill>
                <a:latin typeface="Arial"/>
                <a:ea typeface="Arial"/>
                <a:cs typeface="Arial"/>
                <a:sym typeface="Arial"/>
              </a:rPr>
              <a:t> </a:t>
            </a:r>
            <a:endParaRPr sz="2500" b="0" strike="noStrike">
              <a:latin typeface="Arial"/>
              <a:ea typeface="Arial"/>
              <a:cs typeface="Arial"/>
              <a:sym typeface="Arial"/>
            </a:endParaRPr>
          </a:p>
        </p:txBody>
      </p:sp>
      <p:sp>
        <p:nvSpPr>
          <p:cNvPr id="276" name="Google Shape;276;p57"/>
          <p:cNvSpPr/>
          <p:nvPr/>
        </p:nvSpPr>
        <p:spPr>
          <a:xfrm>
            <a:off x="162720" y="0"/>
            <a:ext cx="8723160" cy="1440000"/>
          </a:xfrm>
          <a:prstGeom prst="rect">
            <a:avLst/>
          </a:prstGeom>
          <a:noFill/>
          <a:ln>
            <a:noFill/>
          </a:ln>
        </p:spPr>
        <p:txBody>
          <a:bodyPr spcFirstLastPara="1" wrap="square" lIns="0" tIns="6100" rIns="0" bIns="0" anchor="ctr" anchorCtr="0">
            <a:noAutofit/>
          </a:bodyPr>
          <a:lstStyle/>
          <a:p>
            <a:pPr marL="0" marR="0" lvl="0" indent="0" algn="ctr" rtl="0">
              <a:lnSpc>
                <a:spcPct val="97000"/>
              </a:lnSpc>
              <a:spcBef>
                <a:spcPts val="0"/>
              </a:spcBef>
              <a:spcAft>
                <a:spcPts val="0"/>
              </a:spcAft>
              <a:buNone/>
            </a:pPr>
            <a:r>
              <a:rPr lang="fr-FR" sz="3200" b="1" strike="noStrike">
                <a:solidFill>
                  <a:srgbClr val="000000"/>
                </a:solidFill>
                <a:latin typeface="Trebuchet MS"/>
                <a:ea typeface="Trebuchet MS"/>
                <a:cs typeface="Trebuchet MS"/>
                <a:sym typeface="Trebuchet MS"/>
              </a:rPr>
              <a:t>Ces 10 dernières années, on a assisté à l'accélération des recherches et des découvertes...</a:t>
            </a:r>
            <a:endParaRPr sz="3200" b="0" strike="noStrike">
              <a:latin typeface="Arial"/>
              <a:ea typeface="Arial"/>
              <a:cs typeface="Arial"/>
              <a:sym typeface="Arial"/>
            </a:endParaRPr>
          </a:p>
        </p:txBody>
      </p:sp>
      <p:sp>
        <p:nvSpPr>
          <p:cNvPr id="277" name="Google Shape;277;p57"/>
          <p:cNvSpPr/>
          <p:nvPr/>
        </p:nvSpPr>
        <p:spPr>
          <a:xfrm>
            <a:off x="5904000" y="1800000"/>
            <a:ext cx="2808000" cy="504000"/>
          </a:xfrm>
          <a:prstGeom prst="rect">
            <a:avLst/>
          </a:prstGeom>
          <a:noFill/>
          <a:ln>
            <a:noFill/>
          </a:ln>
        </p:spPr>
        <p:txBody>
          <a:bodyPr spcFirstLastPara="1" wrap="square" lIns="90000" tIns="45000" rIns="90000" bIns="45000" anchor="t" anchorCtr="0">
            <a:noAutofit/>
          </a:bodyPr>
          <a:lstStyle/>
          <a:p>
            <a:pPr marL="0" marR="0" lvl="0" indent="0" algn="ctr" rtl="0">
              <a:lnSpc>
                <a:spcPct val="97000"/>
              </a:lnSpc>
              <a:spcBef>
                <a:spcPts val="0"/>
              </a:spcBef>
              <a:spcAft>
                <a:spcPts val="0"/>
              </a:spcAft>
              <a:buNone/>
            </a:pPr>
            <a:r>
              <a:rPr lang="fr-FR" sz="2800" b="0" strike="noStrike">
                <a:solidFill>
                  <a:srgbClr val="000000"/>
                </a:solidFill>
                <a:latin typeface="Trebuchet MS"/>
                <a:ea typeface="Trebuchet MS"/>
                <a:cs typeface="Trebuchet MS"/>
                <a:sym typeface="Trebuchet MS"/>
              </a:rPr>
              <a:t>comme l’IRMf</a:t>
            </a:r>
            <a:endParaRPr sz="2800" b="0" strike="noStrike">
              <a:latin typeface="Arial"/>
              <a:ea typeface="Arial"/>
              <a:cs typeface="Arial"/>
              <a:sym typeface="Arial"/>
            </a:endParaRPr>
          </a:p>
        </p:txBody>
      </p:sp>
      <p:sp>
        <p:nvSpPr>
          <p:cNvPr id="278" name="Google Shape;278;p57"/>
          <p:cNvSpPr/>
          <p:nvPr/>
        </p:nvSpPr>
        <p:spPr>
          <a:xfrm>
            <a:off x="3816000" y="6192000"/>
            <a:ext cx="4392000" cy="385560"/>
          </a:xfrm>
          <a:prstGeom prst="rect">
            <a:avLst/>
          </a:prstGeom>
          <a:noFill/>
          <a:ln>
            <a:noFill/>
          </a:ln>
        </p:spPr>
        <p:txBody>
          <a:bodyPr spcFirstLastPara="1" wrap="square" lIns="90000" tIns="45000" rIns="90000" bIns="45000" anchor="t" anchorCtr="0">
            <a:noAutofit/>
          </a:bodyPr>
          <a:lstStyle/>
          <a:p>
            <a:pPr marL="0" marR="0" lvl="0" indent="0" algn="just" rtl="0">
              <a:lnSpc>
                <a:spcPct val="97000"/>
              </a:lnSpc>
              <a:spcBef>
                <a:spcPts val="0"/>
              </a:spcBef>
              <a:spcAft>
                <a:spcPts val="0"/>
              </a:spcAft>
              <a:buNone/>
            </a:pPr>
            <a:r>
              <a:rPr lang="fr-FR" sz="1000" b="0" strike="noStrike">
                <a:solidFill>
                  <a:srgbClr val="000000"/>
                </a:solidFill>
                <a:latin typeface="Trebuchet MS"/>
                <a:ea typeface="Trebuchet MS"/>
                <a:cs typeface="Trebuchet MS"/>
                <a:sym typeface="Trebuchet MS"/>
              </a:rPr>
              <a:t>Grâce à cela, on voit quelles zones du cerveau s’activent principalement quand on pense à quelque chose, quand on danse, quand on mange, etc.</a:t>
            </a:r>
            <a:endParaRPr sz="1000" b="0" strike="noStrike">
              <a:latin typeface="Arial"/>
              <a:ea typeface="Arial"/>
              <a:cs typeface="Arial"/>
              <a:sym typeface="Arial"/>
            </a:endParaRPr>
          </a:p>
        </p:txBody>
      </p:sp>
      <p:pic>
        <p:nvPicPr>
          <p:cNvPr id="279" name="Google Shape;279;p57"/>
          <p:cNvPicPr preferRelativeResize="0"/>
          <p:nvPr/>
        </p:nvPicPr>
        <p:blipFill rotWithShape="1">
          <a:blip r:embed="rId4">
            <a:alphaModFix/>
          </a:blip>
          <a:srcRect/>
          <a:stretch/>
        </p:blipFill>
        <p:spPr>
          <a:xfrm>
            <a:off x="5472000" y="2808000"/>
            <a:ext cx="3107520" cy="3096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02"/>
          <p:cNvSpPr/>
          <p:nvPr/>
        </p:nvSpPr>
        <p:spPr>
          <a:xfrm>
            <a:off x="0" y="0"/>
            <a:ext cx="9143640" cy="1800000"/>
          </a:xfrm>
          <a:prstGeom prst="rect">
            <a:avLst/>
          </a:prstGeom>
          <a:solidFill>
            <a:srgbClr val="FF00FF"/>
          </a:solidFill>
          <a:ln w="9525" cap="flat" cmpd="sng">
            <a:solidFill>
              <a:srgbClr val="2DEDFF"/>
            </a:solidFill>
            <a:prstDash val="solid"/>
            <a:round/>
            <a:headEnd type="none" w="sm" len="sm"/>
            <a:tailEnd type="none" w="sm" len="sm"/>
          </a:ln>
        </p:spPr>
        <p:txBody>
          <a:bodyPr spcFirstLastPara="1" wrap="square" lIns="0" tIns="6825" rIns="0" bIns="0" anchor="ctr" anchorCtr="0">
            <a:noAutofit/>
          </a:bodyPr>
          <a:lstStyle/>
          <a:p>
            <a:pPr marL="0" marR="0" lvl="0" indent="0" algn="ctr" rtl="0">
              <a:lnSpc>
                <a:spcPct val="97000"/>
              </a:lnSpc>
              <a:spcBef>
                <a:spcPts val="0"/>
              </a:spcBef>
              <a:spcAft>
                <a:spcPts val="0"/>
              </a:spcAft>
              <a:buNone/>
            </a:pPr>
            <a:r>
              <a:rPr lang="fr-FR" sz="3200" b="1" strike="noStrike">
                <a:solidFill>
                  <a:srgbClr val="000000"/>
                </a:solidFill>
                <a:latin typeface="Trebuchet MS"/>
                <a:ea typeface="Trebuchet MS"/>
                <a:cs typeface="Trebuchet MS"/>
                <a:sym typeface="Trebuchet MS"/>
              </a:rPr>
              <a:t>Travailler sans musique et sans autre parasite causant le même problème est recommandé</a:t>
            </a:r>
            <a:endParaRPr sz="3200" b="0" strike="noStrike">
              <a:latin typeface="Arial"/>
              <a:ea typeface="Arial"/>
              <a:cs typeface="Arial"/>
              <a:sym typeface="Arial"/>
            </a:endParaRPr>
          </a:p>
        </p:txBody>
      </p:sp>
      <p:sp>
        <p:nvSpPr>
          <p:cNvPr id="873" name="Google Shape;873;p102"/>
          <p:cNvSpPr txBox="1"/>
          <p:nvPr/>
        </p:nvSpPr>
        <p:spPr>
          <a:xfrm>
            <a:off x="2592000" y="2461320"/>
            <a:ext cx="3384000" cy="34668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1800" b="0" strike="noStrike">
                <a:latin typeface="Arial"/>
                <a:ea typeface="Arial"/>
                <a:cs typeface="Arial"/>
                <a:sym typeface="Arial"/>
              </a:rPr>
              <a:t>Video 7</a:t>
            </a:r>
            <a:endParaRPr sz="1800" b="0" strike="noStrike">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03"/>
          <p:cNvSpPr/>
          <p:nvPr/>
        </p:nvSpPr>
        <p:spPr>
          <a:xfrm>
            <a:off x="0" y="0"/>
            <a:ext cx="9143640" cy="653400"/>
          </a:xfrm>
          <a:prstGeom prst="rect">
            <a:avLst/>
          </a:prstGeom>
          <a:solidFill>
            <a:srgbClr val="FFFF00"/>
          </a:solidFill>
          <a:ln>
            <a:noFill/>
          </a:ln>
        </p:spPr>
        <p:txBody>
          <a:bodyPr spcFirstLastPara="1" wrap="square" lIns="0" tIns="7550" rIns="0" bIns="0" anchor="ctr" anchorCtr="0">
            <a:noAutofit/>
          </a:bodyPr>
          <a:lstStyle/>
          <a:p>
            <a:pPr marL="0" marR="0" lvl="0" indent="0" algn="ctr" rtl="0">
              <a:lnSpc>
                <a:spcPct val="97000"/>
              </a:lnSpc>
              <a:spcBef>
                <a:spcPts val="0"/>
              </a:spcBef>
              <a:spcAft>
                <a:spcPts val="0"/>
              </a:spcAft>
              <a:buNone/>
            </a:pPr>
            <a:r>
              <a:rPr lang="fr-FR" sz="1600" b="0" strike="noStrike">
                <a:solidFill>
                  <a:srgbClr val="000000"/>
                </a:solidFill>
                <a:latin typeface="Trebuchet MS"/>
                <a:ea typeface="Trebuchet MS"/>
                <a:cs typeface="Trebuchet MS"/>
                <a:sym typeface="Trebuchet MS"/>
              </a:rPr>
              <a:t>Couplée à l'effet Stroop maintenant, pour compliquer un peu…</a:t>
            </a:r>
            <a:endParaRPr sz="1600" b="0" strike="noStrike">
              <a:latin typeface="Arial"/>
              <a:ea typeface="Arial"/>
              <a:cs typeface="Arial"/>
              <a:sym typeface="Arial"/>
            </a:endParaRPr>
          </a:p>
        </p:txBody>
      </p:sp>
      <p:sp>
        <p:nvSpPr>
          <p:cNvPr id="880" name="Google Shape;880;p103"/>
          <p:cNvSpPr/>
          <p:nvPr/>
        </p:nvSpPr>
        <p:spPr>
          <a:xfrm>
            <a:off x="309600" y="957600"/>
            <a:ext cx="8497080" cy="1186200"/>
          </a:xfrm>
          <a:prstGeom prst="rect">
            <a:avLst/>
          </a:prstGeom>
          <a:noFill/>
          <a:ln>
            <a:noFill/>
          </a:ln>
        </p:spPr>
        <p:txBody>
          <a:bodyPr spcFirstLastPara="1" wrap="square" lIns="0" tIns="5400" rIns="0" bIns="0" anchor="ctr" anchorCtr="0">
            <a:noAutofit/>
          </a:bodyPr>
          <a:lstStyle/>
          <a:p>
            <a:pPr marL="0" marR="0" lvl="0" indent="0" algn="just" rtl="0">
              <a:lnSpc>
                <a:spcPct val="97000"/>
              </a:lnSpc>
              <a:spcBef>
                <a:spcPts val="0"/>
              </a:spcBef>
              <a:spcAft>
                <a:spcPts val="0"/>
              </a:spcAft>
              <a:buNone/>
            </a:pPr>
            <a:r>
              <a:rPr lang="fr-FR" sz="1500" b="0" strike="noStrike">
                <a:solidFill>
                  <a:srgbClr val="000000"/>
                </a:solidFill>
                <a:latin typeface="Trebuchet MS"/>
                <a:ea typeface="Trebuchet MS"/>
                <a:cs typeface="Trebuchet MS"/>
                <a:sym typeface="Trebuchet MS"/>
              </a:rPr>
              <a:t>Lire </a:t>
            </a:r>
            <a:r>
              <a:rPr lang="fr-FR" sz="1500" b="0" u="sng" strike="noStrike">
                <a:solidFill>
                  <a:srgbClr val="000000"/>
                </a:solidFill>
                <a:latin typeface="Trebuchet MS"/>
                <a:ea typeface="Trebuchet MS"/>
                <a:cs typeface="Trebuchet MS"/>
                <a:sym typeface="Trebuchet MS"/>
              </a:rPr>
              <a:t>la couleur</a:t>
            </a:r>
            <a:r>
              <a:rPr lang="fr-FR" sz="1500" b="0" strike="noStrike">
                <a:solidFill>
                  <a:srgbClr val="000000"/>
                </a:solidFill>
                <a:latin typeface="Trebuchet MS"/>
                <a:ea typeface="Trebuchet MS"/>
                <a:cs typeface="Trebuchet MS"/>
                <a:sym typeface="Trebuchet MS"/>
              </a:rPr>
              <a:t> des cercles suivants. On chronomètre.</a:t>
            </a:r>
            <a:endParaRPr sz="1500" b="0" strike="noStrike">
              <a:latin typeface="Arial"/>
              <a:ea typeface="Arial"/>
              <a:cs typeface="Arial"/>
              <a:sym typeface="Arial"/>
            </a:endParaRPr>
          </a:p>
        </p:txBody>
      </p:sp>
      <p:pic>
        <p:nvPicPr>
          <p:cNvPr id="881" name="Google Shape;881;p103"/>
          <p:cNvPicPr preferRelativeResize="0"/>
          <p:nvPr/>
        </p:nvPicPr>
        <p:blipFill rotWithShape="1">
          <a:blip r:embed="rId3">
            <a:alphaModFix/>
          </a:blip>
          <a:srcRect/>
          <a:stretch/>
        </p:blipFill>
        <p:spPr>
          <a:xfrm>
            <a:off x="800640" y="2541600"/>
            <a:ext cx="7683120" cy="23364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04"/>
          <p:cNvSpPr/>
          <p:nvPr/>
        </p:nvSpPr>
        <p:spPr>
          <a:xfrm>
            <a:off x="0" y="0"/>
            <a:ext cx="9143640" cy="6534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8" name="Google Shape;888;p104"/>
          <p:cNvPicPr preferRelativeResize="0"/>
          <p:nvPr/>
        </p:nvPicPr>
        <p:blipFill rotWithShape="1">
          <a:blip r:embed="rId3">
            <a:alphaModFix/>
          </a:blip>
          <a:srcRect/>
          <a:stretch/>
        </p:blipFill>
        <p:spPr>
          <a:xfrm>
            <a:off x="261000" y="2451960"/>
            <a:ext cx="8708760" cy="180288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05"/>
          <p:cNvSpPr/>
          <p:nvPr/>
        </p:nvSpPr>
        <p:spPr>
          <a:xfrm>
            <a:off x="0" y="0"/>
            <a:ext cx="9143640" cy="6534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5" name="Google Shape;895;p105"/>
          <p:cNvPicPr preferRelativeResize="0"/>
          <p:nvPr/>
        </p:nvPicPr>
        <p:blipFill rotWithShape="1">
          <a:blip r:embed="rId3">
            <a:alphaModFix/>
          </a:blip>
          <a:srcRect/>
          <a:stretch/>
        </p:blipFill>
        <p:spPr>
          <a:xfrm>
            <a:off x="800640" y="1927440"/>
            <a:ext cx="7683120" cy="2336400"/>
          </a:xfrm>
          <a:prstGeom prst="rect">
            <a:avLst/>
          </a:prstGeom>
          <a:noFill/>
          <a:ln>
            <a:noFill/>
          </a:ln>
        </p:spPr>
      </p:pic>
      <p:pic>
        <p:nvPicPr>
          <p:cNvPr id="896" name="Google Shape;896;p105"/>
          <p:cNvPicPr preferRelativeResize="0"/>
          <p:nvPr/>
        </p:nvPicPr>
        <p:blipFill rotWithShape="1">
          <a:blip r:embed="rId4">
            <a:alphaModFix/>
          </a:blip>
          <a:srcRect/>
          <a:stretch/>
        </p:blipFill>
        <p:spPr>
          <a:xfrm>
            <a:off x="743400" y="4705920"/>
            <a:ext cx="7779600" cy="167832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06"/>
          <p:cNvSpPr/>
          <p:nvPr/>
        </p:nvSpPr>
        <p:spPr>
          <a:xfrm>
            <a:off x="309600" y="1833480"/>
            <a:ext cx="65300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1. le cerveau limbique donne souvent l'impression d'être dépassé par les événements ou submergé par la tâche à faire</a:t>
            </a:r>
            <a:endParaRPr sz="1800" b="0" strike="noStrike">
              <a:latin typeface="Arial"/>
              <a:ea typeface="Arial"/>
              <a:cs typeface="Arial"/>
              <a:sym typeface="Arial"/>
            </a:endParaRPr>
          </a:p>
        </p:txBody>
      </p:sp>
      <p:sp>
        <p:nvSpPr>
          <p:cNvPr id="903" name="Google Shape;903;p106"/>
          <p:cNvSpPr/>
          <p:nvPr/>
        </p:nvSpPr>
        <p:spPr>
          <a:xfrm>
            <a:off x="342720" y="2651400"/>
            <a:ext cx="6364440" cy="654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2. les informations parviennent au cortex de la même manière que l'on ait des soucis personnels ou que l'on n'en ait pas</a:t>
            </a:r>
            <a:endParaRPr sz="1800" b="0" strike="noStrike">
              <a:latin typeface="Arial"/>
              <a:ea typeface="Arial"/>
              <a:cs typeface="Arial"/>
              <a:sym typeface="Arial"/>
            </a:endParaRPr>
          </a:p>
        </p:txBody>
      </p:sp>
      <p:sp>
        <p:nvSpPr>
          <p:cNvPr id="904" name="Google Shape;904;p106"/>
          <p:cNvSpPr/>
          <p:nvPr/>
        </p:nvSpPr>
        <p:spPr>
          <a:xfrm>
            <a:off x="306720" y="3395880"/>
            <a:ext cx="6367320" cy="978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3. on réussit mieux ses devoirs à la maison quand on écoute en même temps une chanson qu'on aime bien</a:t>
            </a:r>
            <a:endParaRPr sz="1800" b="0" strike="noStrike">
              <a:latin typeface="Arial"/>
              <a:ea typeface="Arial"/>
              <a:cs typeface="Arial"/>
              <a:sym typeface="Arial"/>
            </a:endParaRPr>
          </a:p>
        </p:txBody>
      </p:sp>
      <p:sp>
        <p:nvSpPr>
          <p:cNvPr id="905" name="Google Shape;905;p106"/>
          <p:cNvSpPr/>
          <p:nvPr/>
        </p:nvSpPr>
        <p:spPr>
          <a:xfrm>
            <a:off x="306720" y="4487400"/>
            <a:ext cx="636732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4. le cerveau limbique aime l'ordre et la prévision d'étapes dans le travail à faire</a:t>
            </a:r>
            <a:endParaRPr sz="1800" b="0" strike="noStrike">
              <a:latin typeface="Arial"/>
              <a:ea typeface="Arial"/>
              <a:cs typeface="Arial"/>
              <a:sym typeface="Arial"/>
            </a:endParaRPr>
          </a:p>
        </p:txBody>
      </p:sp>
      <p:sp>
        <p:nvSpPr>
          <p:cNvPr id="906" name="Google Shape;906;p106"/>
          <p:cNvSpPr/>
          <p:nvPr/>
        </p:nvSpPr>
        <p:spPr>
          <a:xfrm>
            <a:off x="280800" y="535032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5. « ventre affamé n'a pas d'oreilles » est un proverbe qui résume bien l'influence du cerveau reptilien sur le cortex</a:t>
            </a:r>
            <a:endParaRPr sz="1800" b="0" strike="noStrike">
              <a:latin typeface="Arial"/>
              <a:ea typeface="Arial"/>
              <a:cs typeface="Arial"/>
              <a:sym typeface="Arial"/>
            </a:endParaRPr>
          </a:p>
        </p:txBody>
      </p:sp>
      <p:sp>
        <p:nvSpPr>
          <p:cNvPr id="907" name="Google Shape;907;p106"/>
          <p:cNvSpPr/>
          <p:nvPr/>
        </p:nvSpPr>
        <p:spPr>
          <a:xfrm>
            <a:off x="0" y="0"/>
            <a:ext cx="9143640" cy="986040"/>
          </a:xfrm>
          <a:prstGeom prst="rect">
            <a:avLst/>
          </a:prstGeom>
          <a:solidFill>
            <a:srgbClr val="FFFF00"/>
          </a:solidFill>
          <a:ln>
            <a:noFill/>
          </a:ln>
        </p:spPr>
        <p:txBody>
          <a:bodyPr spcFirstLastPara="1" wrap="square" lIns="0" tIns="7550" rIns="0" bIns="0" anchor="ctr" anchorCtr="0">
            <a:noAutofit/>
          </a:bodyPr>
          <a:lstStyle/>
          <a:p>
            <a:pPr marL="0" marR="0" lvl="0" indent="0" algn="ctr" rtl="0">
              <a:lnSpc>
                <a:spcPct val="97000"/>
              </a:lnSpc>
              <a:spcBef>
                <a:spcPts val="0"/>
              </a:spcBef>
              <a:spcAft>
                <a:spcPts val="0"/>
              </a:spcAft>
              <a:buNone/>
            </a:pPr>
            <a:r>
              <a:rPr lang="fr-FR" sz="2000" b="0" strike="noStrike">
                <a:solidFill>
                  <a:srgbClr val="000000"/>
                </a:solidFill>
                <a:latin typeface="Trebuchet MS"/>
                <a:ea typeface="Trebuchet MS"/>
                <a:cs typeface="Trebuchet MS"/>
                <a:sym typeface="Trebuchet MS"/>
              </a:rPr>
              <a:t>VRAI ou FAUX</a:t>
            </a:r>
            <a:endParaRPr sz="2000" b="0" strike="noStrike">
              <a:latin typeface="Arial"/>
              <a:ea typeface="Arial"/>
              <a:cs typeface="Arial"/>
              <a:sym typeface="Arial"/>
            </a:endParaRPr>
          </a:p>
        </p:txBody>
      </p:sp>
      <p:sp>
        <p:nvSpPr>
          <p:cNvPr id="908" name="Google Shape;908;p106"/>
          <p:cNvSpPr/>
          <p:nvPr/>
        </p:nvSpPr>
        <p:spPr>
          <a:xfrm>
            <a:off x="7752960" y="1748520"/>
            <a:ext cx="639000" cy="3985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09" name="Google Shape;909;p106"/>
          <p:cNvSpPr/>
          <p:nvPr/>
        </p:nvSpPr>
        <p:spPr>
          <a:xfrm>
            <a:off x="7752960" y="267444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10" name="Google Shape;910;p106"/>
          <p:cNvSpPr/>
          <p:nvPr/>
        </p:nvSpPr>
        <p:spPr>
          <a:xfrm>
            <a:off x="7786080" y="356148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11" name="Google Shape;911;p106"/>
          <p:cNvSpPr/>
          <p:nvPr/>
        </p:nvSpPr>
        <p:spPr>
          <a:xfrm>
            <a:off x="7752960" y="447300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12" name="Google Shape;912;p106"/>
          <p:cNvSpPr/>
          <p:nvPr/>
        </p:nvSpPr>
        <p:spPr>
          <a:xfrm>
            <a:off x="7780320" y="53704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13" name="Google Shape;913;p106"/>
          <p:cNvSpPr/>
          <p:nvPr/>
        </p:nvSpPr>
        <p:spPr>
          <a:xfrm>
            <a:off x="7796160" y="61048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14" name="Google Shape;914;p106"/>
          <p:cNvSpPr/>
          <p:nvPr/>
        </p:nvSpPr>
        <p:spPr>
          <a:xfrm>
            <a:off x="280800" y="613656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6. le cortex peut prévoir des choses pour rassurer le reptilien et le limbique</a:t>
            </a:r>
            <a:endParaRPr sz="18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0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07"/>
          <p:cNvSpPr/>
          <p:nvPr/>
        </p:nvSpPr>
        <p:spPr>
          <a:xfrm>
            <a:off x="309600" y="1833480"/>
            <a:ext cx="65300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1. le cerveau limbique donne souvent l'impression d'être dépassé par les événements ou submergé par la tâche à faire</a:t>
            </a:r>
            <a:endParaRPr sz="1800" b="0" strike="noStrike">
              <a:latin typeface="Arial"/>
              <a:ea typeface="Arial"/>
              <a:cs typeface="Arial"/>
              <a:sym typeface="Arial"/>
            </a:endParaRPr>
          </a:p>
        </p:txBody>
      </p:sp>
      <p:sp>
        <p:nvSpPr>
          <p:cNvPr id="921" name="Google Shape;921;p107"/>
          <p:cNvSpPr/>
          <p:nvPr/>
        </p:nvSpPr>
        <p:spPr>
          <a:xfrm>
            <a:off x="342720" y="2651400"/>
            <a:ext cx="6364440" cy="654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2. les informations parviennent au cortex de la même manière que l'on ait des soucis personnels ou que l'on n'en ait pas</a:t>
            </a:r>
            <a:endParaRPr sz="1800" b="0" strike="noStrike">
              <a:latin typeface="Arial"/>
              <a:ea typeface="Arial"/>
              <a:cs typeface="Arial"/>
              <a:sym typeface="Arial"/>
            </a:endParaRPr>
          </a:p>
        </p:txBody>
      </p:sp>
      <p:sp>
        <p:nvSpPr>
          <p:cNvPr id="922" name="Google Shape;922;p107"/>
          <p:cNvSpPr/>
          <p:nvPr/>
        </p:nvSpPr>
        <p:spPr>
          <a:xfrm>
            <a:off x="306720" y="3395880"/>
            <a:ext cx="6367320" cy="978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3. on réussit mieux ses devoirs à la maison quand on écoute en même temps une chanson qu'on aime bien</a:t>
            </a:r>
            <a:endParaRPr sz="1800" b="0" strike="noStrike">
              <a:latin typeface="Arial"/>
              <a:ea typeface="Arial"/>
              <a:cs typeface="Arial"/>
              <a:sym typeface="Arial"/>
            </a:endParaRPr>
          </a:p>
        </p:txBody>
      </p:sp>
      <p:sp>
        <p:nvSpPr>
          <p:cNvPr id="923" name="Google Shape;923;p107"/>
          <p:cNvSpPr/>
          <p:nvPr/>
        </p:nvSpPr>
        <p:spPr>
          <a:xfrm>
            <a:off x="306720" y="4487400"/>
            <a:ext cx="636732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4. le cerveau limbique aime l'ordre et la prévision d'étapes dans le travail à faire</a:t>
            </a:r>
            <a:endParaRPr sz="1800" b="0" strike="noStrike">
              <a:latin typeface="Arial"/>
              <a:ea typeface="Arial"/>
              <a:cs typeface="Arial"/>
              <a:sym typeface="Arial"/>
            </a:endParaRPr>
          </a:p>
        </p:txBody>
      </p:sp>
      <p:sp>
        <p:nvSpPr>
          <p:cNvPr id="924" name="Google Shape;924;p107"/>
          <p:cNvSpPr/>
          <p:nvPr/>
        </p:nvSpPr>
        <p:spPr>
          <a:xfrm>
            <a:off x="280800" y="535032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5. « ventre affamé n'a pas d'oreilles » est un proverbe qui résume bien l'influence du cerveau reptilien sur le cortex</a:t>
            </a:r>
            <a:endParaRPr sz="1800" b="0" strike="noStrike">
              <a:latin typeface="Arial"/>
              <a:ea typeface="Arial"/>
              <a:cs typeface="Arial"/>
              <a:sym typeface="Arial"/>
            </a:endParaRPr>
          </a:p>
        </p:txBody>
      </p:sp>
      <p:sp>
        <p:nvSpPr>
          <p:cNvPr id="925" name="Google Shape;925;p107"/>
          <p:cNvSpPr/>
          <p:nvPr/>
        </p:nvSpPr>
        <p:spPr>
          <a:xfrm>
            <a:off x="0" y="0"/>
            <a:ext cx="9143640" cy="986040"/>
          </a:xfrm>
          <a:prstGeom prst="rect">
            <a:avLst/>
          </a:prstGeom>
          <a:solidFill>
            <a:srgbClr val="FFFF00"/>
          </a:solidFill>
          <a:ln>
            <a:noFill/>
          </a:ln>
        </p:spPr>
        <p:txBody>
          <a:bodyPr spcFirstLastPara="1" wrap="square" lIns="0" tIns="7550" rIns="0" bIns="0" anchor="ctr" anchorCtr="0">
            <a:noAutofit/>
          </a:bodyPr>
          <a:lstStyle/>
          <a:p>
            <a:pPr marL="0" marR="0" lvl="0" indent="0" algn="ctr" rtl="0">
              <a:lnSpc>
                <a:spcPct val="97000"/>
              </a:lnSpc>
              <a:spcBef>
                <a:spcPts val="0"/>
              </a:spcBef>
              <a:spcAft>
                <a:spcPts val="0"/>
              </a:spcAft>
              <a:buNone/>
            </a:pPr>
            <a:r>
              <a:rPr lang="fr-FR" sz="2000" b="0" strike="noStrike">
                <a:solidFill>
                  <a:srgbClr val="000000"/>
                </a:solidFill>
                <a:latin typeface="Trebuchet MS"/>
                <a:ea typeface="Trebuchet MS"/>
                <a:cs typeface="Trebuchet MS"/>
                <a:sym typeface="Trebuchet MS"/>
              </a:rPr>
              <a:t>VRAI ou FAUX</a:t>
            </a:r>
            <a:endParaRPr sz="2000" b="0" strike="noStrike">
              <a:latin typeface="Arial"/>
              <a:ea typeface="Arial"/>
              <a:cs typeface="Arial"/>
              <a:sym typeface="Arial"/>
            </a:endParaRPr>
          </a:p>
        </p:txBody>
      </p:sp>
      <p:sp>
        <p:nvSpPr>
          <p:cNvPr id="926" name="Google Shape;926;p107"/>
          <p:cNvSpPr/>
          <p:nvPr/>
        </p:nvSpPr>
        <p:spPr>
          <a:xfrm>
            <a:off x="7752960" y="1748520"/>
            <a:ext cx="639000" cy="3985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927" name="Google Shape;927;p107"/>
          <p:cNvSpPr/>
          <p:nvPr/>
        </p:nvSpPr>
        <p:spPr>
          <a:xfrm>
            <a:off x="7752960" y="267444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28" name="Google Shape;928;p107"/>
          <p:cNvSpPr/>
          <p:nvPr/>
        </p:nvSpPr>
        <p:spPr>
          <a:xfrm>
            <a:off x="7786080" y="356148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29" name="Google Shape;929;p107"/>
          <p:cNvSpPr/>
          <p:nvPr/>
        </p:nvSpPr>
        <p:spPr>
          <a:xfrm>
            <a:off x="7752960" y="447300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30" name="Google Shape;930;p107"/>
          <p:cNvSpPr/>
          <p:nvPr/>
        </p:nvSpPr>
        <p:spPr>
          <a:xfrm>
            <a:off x="7780320" y="53704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31" name="Google Shape;931;p107"/>
          <p:cNvSpPr/>
          <p:nvPr/>
        </p:nvSpPr>
        <p:spPr>
          <a:xfrm>
            <a:off x="7796160" y="61048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32" name="Google Shape;932;p107"/>
          <p:cNvSpPr/>
          <p:nvPr/>
        </p:nvSpPr>
        <p:spPr>
          <a:xfrm>
            <a:off x="280800" y="613656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6. le cortex peut prévoir des choses pour rassurer le reptilien et le limbique</a:t>
            </a:r>
            <a:endParaRPr sz="18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08"/>
          <p:cNvSpPr/>
          <p:nvPr/>
        </p:nvSpPr>
        <p:spPr>
          <a:xfrm>
            <a:off x="309600" y="1833480"/>
            <a:ext cx="65300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1. le cerveau limbique donne souvent l'impression d'être dépassé par les événements ou submergé par la tâche à faire</a:t>
            </a:r>
            <a:endParaRPr sz="1800" b="0" strike="noStrike">
              <a:latin typeface="Arial"/>
              <a:ea typeface="Arial"/>
              <a:cs typeface="Arial"/>
              <a:sym typeface="Arial"/>
            </a:endParaRPr>
          </a:p>
        </p:txBody>
      </p:sp>
      <p:sp>
        <p:nvSpPr>
          <p:cNvPr id="939" name="Google Shape;939;p108"/>
          <p:cNvSpPr/>
          <p:nvPr/>
        </p:nvSpPr>
        <p:spPr>
          <a:xfrm>
            <a:off x="342720" y="2651400"/>
            <a:ext cx="6364440" cy="654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2. les informations parviennent au cortex de la même manière que l'on ait des soucis personnels ou que l'on n'en ait pas</a:t>
            </a:r>
            <a:endParaRPr sz="1800" b="0" strike="noStrike">
              <a:latin typeface="Arial"/>
              <a:ea typeface="Arial"/>
              <a:cs typeface="Arial"/>
              <a:sym typeface="Arial"/>
            </a:endParaRPr>
          </a:p>
        </p:txBody>
      </p:sp>
      <p:sp>
        <p:nvSpPr>
          <p:cNvPr id="940" name="Google Shape;940;p108"/>
          <p:cNvSpPr/>
          <p:nvPr/>
        </p:nvSpPr>
        <p:spPr>
          <a:xfrm>
            <a:off x="306720" y="3395880"/>
            <a:ext cx="6367320" cy="978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3. on réussit mieux ses devoirs à la maison quand on écoute en même temps une chanson qu'on aime bien</a:t>
            </a:r>
            <a:endParaRPr sz="1800" b="0" strike="noStrike">
              <a:latin typeface="Arial"/>
              <a:ea typeface="Arial"/>
              <a:cs typeface="Arial"/>
              <a:sym typeface="Arial"/>
            </a:endParaRPr>
          </a:p>
        </p:txBody>
      </p:sp>
      <p:sp>
        <p:nvSpPr>
          <p:cNvPr id="941" name="Google Shape;941;p108"/>
          <p:cNvSpPr/>
          <p:nvPr/>
        </p:nvSpPr>
        <p:spPr>
          <a:xfrm>
            <a:off x="306720" y="4487400"/>
            <a:ext cx="636732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4. le cerveau limbique aime l'ordre et la prévision d'étapes dans le travail à faire</a:t>
            </a:r>
            <a:endParaRPr sz="1800" b="0" strike="noStrike">
              <a:latin typeface="Arial"/>
              <a:ea typeface="Arial"/>
              <a:cs typeface="Arial"/>
              <a:sym typeface="Arial"/>
            </a:endParaRPr>
          </a:p>
        </p:txBody>
      </p:sp>
      <p:sp>
        <p:nvSpPr>
          <p:cNvPr id="942" name="Google Shape;942;p108"/>
          <p:cNvSpPr/>
          <p:nvPr/>
        </p:nvSpPr>
        <p:spPr>
          <a:xfrm>
            <a:off x="280800" y="535032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5. « ventre affamé n'a pas d'oreilles » est un proverbe qui résume bien l'influence du cerveau reptilien sur le cortex</a:t>
            </a:r>
            <a:endParaRPr sz="1800" b="0" strike="noStrike">
              <a:latin typeface="Arial"/>
              <a:ea typeface="Arial"/>
              <a:cs typeface="Arial"/>
              <a:sym typeface="Arial"/>
            </a:endParaRPr>
          </a:p>
        </p:txBody>
      </p:sp>
      <p:sp>
        <p:nvSpPr>
          <p:cNvPr id="943" name="Google Shape;943;p108"/>
          <p:cNvSpPr/>
          <p:nvPr/>
        </p:nvSpPr>
        <p:spPr>
          <a:xfrm>
            <a:off x="0" y="0"/>
            <a:ext cx="9143640" cy="986040"/>
          </a:xfrm>
          <a:prstGeom prst="rect">
            <a:avLst/>
          </a:prstGeom>
          <a:solidFill>
            <a:srgbClr val="FFFF00"/>
          </a:solidFill>
          <a:ln>
            <a:noFill/>
          </a:ln>
        </p:spPr>
        <p:txBody>
          <a:bodyPr spcFirstLastPara="1" wrap="square" lIns="0" tIns="7550" rIns="0" bIns="0" anchor="ctr" anchorCtr="0">
            <a:noAutofit/>
          </a:bodyPr>
          <a:lstStyle/>
          <a:p>
            <a:pPr marL="0" marR="0" lvl="0" indent="0" algn="ctr" rtl="0">
              <a:lnSpc>
                <a:spcPct val="97000"/>
              </a:lnSpc>
              <a:spcBef>
                <a:spcPts val="0"/>
              </a:spcBef>
              <a:spcAft>
                <a:spcPts val="0"/>
              </a:spcAft>
              <a:buNone/>
            </a:pPr>
            <a:r>
              <a:rPr lang="fr-FR" sz="2000" b="0" strike="noStrike">
                <a:solidFill>
                  <a:srgbClr val="000000"/>
                </a:solidFill>
                <a:latin typeface="Trebuchet MS"/>
                <a:ea typeface="Trebuchet MS"/>
                <a:cs typeface="Trebuchet MS"/>
                <a:sym typeface="Trebuchet MS"/>
              </a:rPr>
              <a:t>VRAI ou FAUX</a:t>
            </a:r>
            <a:endParaRPr sz="2000" b="0" strike="noStrike">
              <a:latin typeface="Arial"/>
              <a:ea typeface="Arial"/>
              <a:cs typeface="Arial"/>
              <a:sym typeface="Arial"/>
            </a:endParaRPr>
          </a:p>
        </p:txBody>
      </p:sp>
      <p:sp>
        <p:nvSpPr>
          <p:cNvPr id="944" name="Google Shape;944;p108"/>
          <p:cNvSpPr/>
          <p:nvPr/>
        </p:nvSpPr>
        <p:spPr>
          <a:xfrm>
            <a:off x="7752960" y="1748520"/>
            <a:ext cx="639000" cy="3985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945" name="Google Shape;945;p108"/>
          <p:cNvSpPr/>
          <p:nvPr/>
        </p:nvSpPr>
        <p:spPr>
          <a:xfrm>
            <a:off x="7752960" y="267444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946" name="Google Shape;946;p108"/>
          <p:cNvSpPr/>
          <p:nvPr/>
        </p:nvSpPr>
        <p:spPr>
          <a:xfrm>
            <a:off x="7752960" y="447300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47" name="Google Shape;947;p108"/>
          <p:cNvSpPr/>
          <p:nvPr/>
        </p:nvSpPr>
        <p:spPr>
          <a:xfrm>
            <a:off x="7780320" y="53704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48" name="Google Shape;948;p108"/>
          <p:cNvSpPr/>
          <p:nvPr/>
        </p:nvSpPr>
        <p:spPr>
          <a:xfrm>
            <a:off x="7796160" y="61048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49" name="Google Shape;949;p108"/>
          <p:cNvSpPr/>
          <p:nvPr/>
        </p:nvSpPr>
        <p:spPr>
          <a:xfrm>
            <a:off x="280800" y="613656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6. le cortex peut prévoir des choses pour rassurer le reptilien et le limbique</a:t>
            </a:r>
            <a:endParaRPr sz="1800" b="0" strike="noStrike">
              <a:latin typeface="Arial"/>
              <a:ea typeface="Arial"/>
              <a:cs typeface="Arial"/>
              <a:sym typeface="Arial"/>
            </a:endParaRPr>
          </a:p>
        </p:txBody>
      </p:sp>
      <p:sp>
        <p:nvSpPr>
          <p:cNvPr id="950" name="Google Shape;950;p108"/>
          <p:cNvSpPr txBox="1"/>
          <p:nvPr/>
        </p:nvSpPr>
        <p:spPr>
          <a:xfrm>
            <a:off x="7632000" y="3672000"/>
            <a:ext cx="720000" cy="34668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1800" b="0" strike="noStrike">
                <a:latin typeface="Arial"/>
                <a:ea typeface="Arial"/>
                <a:cs typeface="Arial"/>
                <a:sym typeface="Arial"/>
              </a:rPr>
              <a:t>…….</a:t>
            </a:r>
            <a:endParaRPr sz="18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09"/>
          <p:cNvSpPr/>
          <p:nvPr/>
        </p:nvSpPr>
        <p:spPr>
          <a:xfrm>
            <a:off x="309600" y="1833480"/>
            <a:ext cx="65300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1. le cerveau limbique donne souvent l'impression d'être dépassé par les événements ou submergé par la tâche à faire</a:t>
            </a:r>
            <a:endParaRPr sz="1800" b="0" strike="noStrike">
              <a:latin typeface="Arial"/>
              <a:ea typeface="Arial"/>
              <a:cs typeface="Arial"/>
              <a:sym typeface="Arial"/>
            </a:endParaRPr>
          </a:p>
        </p:txBody>
      </p:sp>
      <p:sp>
        <p:nvSpPr>
          <p:cNvPr id="957" name="Google Shape;957;p109"/>
          <p:cNvSpPr/>
          <p:nvPr/>
        </p:nvSpPr>
        <p:spPr>
          <a:xfrm>
            <a:off x="342720" y="2651400"/>
            <a:ext cx="6364440" cy="654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2. les informations parviennent au cortex de la même manière que l'on ait des soucis personnels ou que l'on n'en ait pas</a:t>
            </a:r>
            <a:endParaRPr sz="1800" b="0" strike="noStrike">
              <a:latin typeface="Arial"/>
              <a:ea typeface="Arial"/>
              <a:cs typeface="Arial"/>
              <a:sym typeface="Arial"/>
            </a:endParaRPr>
          </a:p>
        </p:txBody>
      </p:sp>
      <p:sp>
        <p:nvSpPr>
          <p:cNvPr id="958" name="Google Shape;958;p109"/>
          <p:cNvSpPr/>
          <p:nvPr/>
        </p:nvSpPr>
        <p:spPr>
          <a:xfrm>
            <a:off x="306720" y="3395880"/>
            <a:ext cx="6367320" cy="978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3. on réussit mieux ses devoirs à la maison quand on écoute en même temps une chanson qu'on aime bien</a:t>
            </a:r>
            <a:endParaRPr sz="1800" b="0" strike="noStrike">
              <a:latin typeface="Arial"/>
              <a:ea typeface="Arial"/>
              <a:cs typeface="Arial"/>
              <a:sym typeface="Arial"/>
            </a:endParaRPr>
          </a:p>
        </p:txBody>
      </p:sp>
      <p:sp>
        <p:nvSpPr>
          <p:cNvPr id="959" name="Google Shape;959;p109"/>
          <p:cNvSpPr/>
          <p:nvPr/>
        </p:nvSpPr>
        <p:spPr>
          <a:xfrm>
            <a:off x="306720" y="4487400"/>
            <a:ext cx="636732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4. le cerveau limbique aime l'ordre et la prévision d'étapes dans le travail à faire</a:t>
            </a:r>
            <a:endParaRPr sz="1800" b="0" strike="noStrike">
              <a:latin typeface="Arial"/>
              <a:ea typeface="Arial"/>
              <a:cs typeface="Arial"/>
              <a:sym typeface="Arial"/>
            </a:endParaRPr>
          </a:p>
        </p:txBody>
      </p:sp>
      <p:sp>
        <p:nvSpPr>
          <p:cNvPr id="960" name="Google Shape;960;p109"/>
          <p:cNvSpPr/>
          <p:nvPr/>
        </p:nvSpPr>
        <p:spPr>
          <a:xfrm>
            <a:off x="280800" y="535032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5. « ventre affamé n'a pas d'oreilles » est un proverbe qui résume bien l'influence du cerveau reptilien sur le cortex</a:t>
            </a:r>
            <a:endParaRPr sz="1800" b="0" strike="noStrike">
              <a:latin typeface="Arial"/>
              <a:ea typeface="Arial"/>
              <a:cs typeface="Arial"/>
              <a:sym typeface="Arial"/>
            </a:endParaRPr>
          </a:p>
        </p:txBody>
      </p:sp>
      <p:sp>
        <p:nvSpPr>
          <p:cNvPr id="961" name="Google Shape;961;p109"/>
          <p:cNvSpPr/>
          <p:nvPr/>
        </p:nvSpPr>
        <p:spPr>
          <a:xfrm>
            <a:off x="0" y="0"/>
            <a:ext cx="9143640" cy="986040"/>
          </a:xfrm>
          <a:prstGeom prst="rect">
            <a:avLst/>
          </a:prstGeom>
          <a:solidFill>
            <a:srgbClr val="FFFF00"/>
          </a:solidFill>
          <a:ln>
            <a:noFill/>
          </a:ln>
        </p:spPr>
        <p:txBody>
          <a:bodyPr spcFirstLastPara="1" wrap="square" lIns="0" tIns="7550" rIns="0" bIns="0" anchor="ctr" anchorCtr="0">
            <a:noAutofit/>
          </a:bodyPr>
          <a:lstStyle/>
          <a:p>
            <a:pPr marL="0" marR="0" lvl="0" indent="0" algn="ctr" rtl="0">
              <a:lnSpc>
                <a:spcPct val="97000"/>
              </a:lnSpc>
              <a:spcBef>
                <a:spcPts val="0"/>
              </a:spcBef>
              <a:spcAft>
                <a:spcPts val="0"/>
              </a:spcAft>
              <a:buNone/>
            </a:pPr>
            <a:r>
              <a:rPr lang="fr-FR" sz="2000" b="0" strike="noStrike">
                <a:solidFill>
                  <a:srgbClr val="000000"/>
                </a:solidFill>
                <a:latin typeface="Trebuchet MS"/>
                <a:ea typeface="Trebuchet MS"/>
                <a:cs typeface="Trebuchet MS"/>
                <a:sym typeface="Trebuchet MS"/>
              </a:rPr>
              <a:t>VRAI ou FAUX</a:t>
            </a:r>
            <a:endParaRPr sz="2000" b="0" strike="noStrike">
              <a:latin typeface="Arial"/>
              <a:ea typeface="Arial"/>
              <a:cs typeface="Arial"/>
              <a:sym typeface="Arial"/>
            </a:endParaRPr>
          </a:p>
        </p:txBody>
      </p:sp>
      <p:sp>
        <p:nvSpPr>
          <p:cNvPr id="962" name="Google Shape;962;p109"/>
          <p:cNvSpPr/>
          <p:nvPr/>
        </p:nvSpPr>
        <p:spPr>
          <a:xfrm>
            <a:off x="7752960" y="1748520"/>
            <a:ext cx="639000" cy="3985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963" name="Google Shape;963;p109"/>
          <p:cNvSpPr/>
          <p:nvPr/>
        </p:nvSpPr>
        <p:spPr>
          <a:xfrm>
            <a:off x="7752960" y="267444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964" name="Google Shape;964;p109"/>
          <p:cNvSpPr/>
          <p:nvPr/>
        </p:nvSpPr>
        <p:spPr>
          <a:xfrm>
            <a:off x="7786080" y="356148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965" name="Google Shape;965;p109"/>
          <p:cNvSpPr/>
          <p:nvPr/>
        </p:nvSpPr>
        <p:spPr>
          <a:xfrm>
            <a:off x="7752960" y="447300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66" name="Google Shape;966;p109"/>
          <p:cNvSpPr/>
          <p:nvPr/>
        </p:nvSpPr>
        <p:spPr>
          <a:xfrm>
            <a:off x="7780320" y="53704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67" name="Google Shape;967;p109"/>
          <p:cNvSpPr/>
          <p:nvPr/>
        </p:nvSpPr>
        <p:spPr>
          <a:xfrm>
            <a:off x="7796160" y="61048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68" name="Google Shape;968;p109"/>
          <p:cNvSpPr/>
          <p:nvPr/>
        </p:nvSpPr>
        <p:spPr>
          <a:xfrm>
            <a:off x="280800" y="613656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6. le cortex peut prévoir des choses pour rassurer le reptilien et le limbique</a:t>
            </a:r>
            <a:endParaRPr sz="18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10"/>
          <p:cNvSpPr/>
          <p:nvPr/>
        </p:nvSpPr>
        <p:spPr>
          <a:xfrm>
            <a:off x="309600" y="1833480"/>
            <a:ext cx="65300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1. le cerveau limbique donne souvent l'impression d'être dépassé par les événements ou submergé par la tâche à faire</a:t>
            </a:r>
            <a:endParaRPr sz="1800" b="0" strike="noStrike">
              <a:latin typeface="Arial"/>
              <a:ea typeface="Arial"/>
              <a:cs typeface="Arial"/>
              <a:sym typeface="Arial"/>
            </a:endParaRPr>
          </a:p>
        </p:txBody>
      </p:sp>
      <p:sp>
        <p:nvSpPr>
          <p:cNvPr id="975" name="Google Shape;975;p110"/>
          <p:cNvSpPr/>
          <p:nvPr/>
        </p:nvSpPr>
        <p:spPr>
          <a:xfrm>
            <a:off x="342720" y="2651400"/>
            <a:ext cx="6364440" cy="654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2. les informations parviennent au cortex de la même manière que l'on ait des soucis personnels ou que l'on n'en ait pas</a:t>
            </a:r>
            <a:endParaRPr sz="1800" b="0" strike="noStrike">
              <a:latin typeface="Arial"/>
              <a:ea typeface="Arial"/>
              <a:cs typeface="Arial"/>
              <a:sym typeface="Arial"/>
            </a:endParaRPr>
          </a:p>
        </p:txBody>
      </p:sp>
      <p:sp>
        <p:nvSpPr>
          <p:cNvPr id="976" name="Google Shape;976;p110"/>
          <p:cNvSpPr/>
          <p:nvPr/>
        </p:nvSpPr>
        <p:spPr>
          <a:xfrm>
            <a:off x="306720" y="3395880"/>
            <a:ext cx="6367320" cy="978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3. on réussit mieux ses devoirs à la maison quand on écoute en même temps une chanson qu'on aime bien</a:t>
            </a:r>
            <a:endParaRPr sz="1800" b="0" strike="noStrike">
              <a:latin typeface="Arial"/>
              <a:ea typeface="Arial"/>
              <a:cs typeface="Arial"/>
              <a:sym typeface="Arial"/>
            </a:endParaRPr>
          </a:p>
        </p:txBody>
      </p:sp>
      <p:sp>
        <p:nvSpPr>
          <p:cNvPr id="977" name="Google Shape;977;p110"/>
          <p:cNvSpPr/>
          <p:nvPr/>
        </p:nvSpPr>
        <p:spPr>
          <a:xfrm>
            <a:off x="306720" y="4487400"/>
            <a:ext cx="636732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4. le cerveau limbique aime l'ordre et la prévision d'étapes dans le travail à faire</a:t>
            </a:r>
            <a:endParaRPr sz="1800" b="0" strike="noStrike">
              <a:latin typeface="Arial"/>
              <a:ea typeface="Arial"/>
              <a:cs typeface="Arial"/>
              <a:sym typeface="Arial"/>
            </a:endParaRPr>
          </a:p>
        </p:txBody>
      </p:sp>
      <p:sp>
        <p:nvSpPr>
          <p:cNvPr id="978" name="Google Shape;978;p110"/>
          <p:cNvSpPr/>
          <p:nvPr/>
        </p:nvSpPr>
        <p:spPr>
          <a:xfrm>
            <a:off x="280800" y="535032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5. « ventre affamé n'a pas d'oreilles » est un proverbe qui résume bien l'influence du cerveau reptilien sur le cortex</a:t>
            </a:r>
            <a:endParaRPr sz="1800" b="0" strike="noStrike">
              <a:latin typeface="Arial"/>
              <a:ea typeface="Arial"/>
              <a:cs typeface="Arial"/>
              <a:sym typeface="Arial"/>
            </a:endParaRPr>
          </a:p>
        </p:txBody>
      </p:sp>
      <p:sp>
        <p:nvSpPr>
          <p:cNvPr id="979" name="Google Shape;979;p110"/>
          <p:cNvSpPr/>
          <p:nvPr/>
        </p:nvSpPr>
        <p:spPr>
          <a:xfrm>
            <a:off x="0" y="0"/>
            <a:ext cx="9143640" cy="986040"/>
          </a:xfrm>
          <a:prstGeom prst="rect">
            <a:avLst/>
          </a:prstGeom>
          <a:solidFill>
            <a:srgbClr val="FFFF00"/>
          </a:solidFill>
          <a:ln>
            <a:noFill/>
          </a:ln>
        </p:spPr>
        <p:txBody>
          <a:bodyPr spcFirstLastPara="1" wrap="square" lIns="0" tIns="7550" rIns="0" bIns="0" anchor="ctr" anchorCtr="0">
            <a:noAutofit/>
          </a:bodyPr>
          <a:lstStyle/>
          <a:p>
            <a:pPr marL="0" marR="0" lvl="0" indent="0" algn="ctr" rtl="0">
              <a:lnSpc>
                <a:spcPct val="97000"/>
              </a:lnSpc>
              <a:spcBef>
                <a:spcPts val="0"/>
              </a:spcBef>
              <a:spcAft>
                <a:spcPts val="0"/>
              </a:spcAft>
              <a:buNone/>
            </a:pPr>
            <a:r>
              <a:rPr lang="fr-FR" sz="2000" b="0" strike="noStrike">
                <a:solidFill>
                  <a:srgbClr val="000000"/>
                </a:solidFill>
                <a:latin typeface="Trebuchet MS"/>
                <a:ea typeface="Trebuchet MS"/>
                <a:cs typeface="Trebuchet MS"/>
                <a:sym typeface="Trebuchet MS"/>
              </a:rPr>
              <a:t>VRAI ou FAUX</a:t>
            </a:r>
            <a:endParaRPr sz="2000" b="0" strike="noStrike">
              <a:latin typeface="Arial"/>
              <a:ea typeface="Arial"/>
              <a:cs typeface="Arial"/>
              <a:sym typeface="Arial"/>
            </a:endParaRPr>
          </a:p>
        </p:txBody>
      </p:sp>
      <p:sp>
        <p:nvSpPr>
          <p:cNvPr id="980" name="Google Shape;980;p110"/>
          <p:cNvSpPr/>
          <p:nvPr/>
        </p:nvSpPr>
        <p:spPr>
          <a:xfrm>
            <a:off x="7752960" y="1748520"/>
            <a:ext cx="639000" cy="3985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981" name="Google Shape;981;p110"/>
          <p:cNvSpPr/>
          <p:nvPr/>
        </p:nvSpPr>
        <p:spPr>
          <a:xfrm>
            <a:off x="7752960" y="267444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982" name="Google Shape;982;p110"/>
          <p:cNvSpPr/>
          <p:nvPr/>
        </p:nvSpPr>
        <p:spPr>
          <a:xfrm>
            <a:off x="7786080" y="356148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983" name="Google Shape;983;p110"/>
          <p:cNvSpPr/>
          <p:nvPr/>
        </p:nvSpPr>
        <p:spPr>
          <a:xfrm>
            <a:off x="7752960" y="447300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984" name="Google Shape;984;p110"/>
          <p:cNvSpPr/>
          <p:nvPr/>
        </p:nvSpPr>
        <p:spPr>
          <a:xfrm>
            <a:off x="7780320" y="53704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85" name="Google Shape;985;p110"/>
          <p:cNvSpPr/>
          <p:nvPr/>
        </p:nvSpPr>
        <p:spPr>
          <a:xfrm>
            <a:off x="7796160" y="61048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986" name="Google Shape;986;p110"/>
          <p:cNvSpPr/>
          <p:nvPr/>
        </p:nvSpPr>
        <p:spPr>
          <a:xfrm>
            <a:off x="280800" y="613656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6. le cortex peut prévoir des choses pour rassurer le reptilien et le limbique</a:t>
            </a:r>
            <a:endParaRPr sz="18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11"/>
          <p:cNvSpPr/>
          <p:nvPr/>
        </p:nvSpPr>
        <p:spPr>
          <a:xfrm>
            <a:off x="309600" y="1833480"/>
            <a:ext cx="65300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1. le cerveau limbique donne souvent l'impression d'être dépassé par les événements ou submergé par la tâche à faire</a:t>
            </a:r>
            <a:endParaRPr sz="1800" b="0" strike="noStrike">
              <a:latin typeface="Arial"/>
              <a:ea typeface="Arial"/>
              <a:cs typeface="Arial"/>
              <a:sym typeface="Arial"/>
            </a:endParaRPr>
          </a:p>
        </p:txBody>
      </p:sp>
      <p:sp>
        <p:nvSpPr>
          <p:cNvPr id="993" name="Google Shape;993;p111"/>
          <p:cNvSpPr/>
          <p:nvPr/>
        </p:nvSpPr>
        <p:spPr>
          <a:xfrm>
            <a:off x="342720" y="2651400"/>
            <a:ext cx="6364440" cy="654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2. les informations parviennent au cortex de la même manière que l'on ait des soucis personnels ou que l'on n'en ait pas</a:t>
            </a:r>
            <a:endParaRPr sz="1800" b="0" strike="noStrike">
              <a:latin typeface="Arial"/>
              <a:ea typeface="Arial"/>
              <a:cs typeface="Arial"/>
              <a:sym typeface="Arial"/>
            </a:endParaRPr>
          </a:p>
        </p:txBody>
      </p:sp>
      <p:sp>
        <p:nvSpPr>
          <p:cNvPr id="994" name="Google Shape;994;p111"/>
          <p:cNvSpPr/>
          <p:nvPr/>
        </p:nvSpPr>
        <p:spPr>
          <a:xfrm>
            <a:off x="306720" y="3395880"/>
            <a:ext cx="6367320" cy="978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3. on réussit mieux ses devoirs à la maison quand on écoute en même temps une chanson qu'on aime bien</a:t>
            </a:r>
            <a:endParaRPr sz="1800" b="0" strike="noStrike">
              <a:latin typeface="Arial"/>
              <a:ea typeface="Arial"/>
              <a:cs typeface="Arial"/>
              <a:sym typeface="Arial"/>
            </a:endParaRPr>
          </a:p>
        </p:txBody>
      </p:sp>
      <p:sp>
        <p:nvSpPr>
          <p:cNvPr id="995" name="Google Shape;995;p111"/>
          <p:cNvSpPr/>
          <p:nvPr/>
        </p:nvSpPr>
        <p:spPr>
          <a:xfrm>
            <a:off x="306720" y="4487400"/>
            <a:ext cx="636732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4. le cerveau limbique aime l'ordre et la prévision d'étapes dans le travail à faire</a:t>
            </a:r>
            <a:endParaRPr sz="1800" b="0" strike="noStrike">
              <a:latin typeface="Arial"/>
              <a:ea typeface="Arial"/>
              <a:cs typeface="Arial"/>
              <a:sym typeface="Arial"/>
            </a:endParaRPr>
          </a:p>
        </p:txBody>
      </p:sp>
      <p:sp>
        <p:nvSpPr>
          <p:cNvPr id="996" name="Google Shape;996;p111"/>
          <p:cNvSpPr/>
          <p:nvPr/>
        </p:nvSpPr>
        <p:spPr>
          <a:xfrm>
            <a:off x="280800" y="535032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5. « ventre affamé n'a pas d'oreilles » est un proverbe qui résume bien l'influence du cerveau reptilien sur le cortex</a:t>
            </a:r>
            <a:endParaRPr sz="1800" b="0" strike="noStrike">
              <a:latin typeface="Arial"/>
              <a:ea typeface="Arial"/>
              <a:cs typeface="Arial"/>
              <a:sym typeface="Arial"/>
            </a:endParaRPr>
          </a:p>
        </p:txBody>
      </p:sp>
      <p:sp>
        <p:nvSpPr>
          <p:cNvPr id="997" name="Google Shape;997;p111"/>
          <p:cNvSpPr/>
          <p:nvPr/>
        </p:nvSpPr>
        <p:spPr>
          <a:xfrm>
            <a:off x="0" y="0"/>
            <a:ext cx="9143640" cy="986040"/>
          </a:xfrm>
          <a:prstGeom prst="rect">
            <a:avLst/>
          </a:prstGeom>
          <a:solidFill>
            <a:srgbClr val="FFFF00"/>
          </a:solidFill>
          <a:ln>
            <a:noFill/>
          </a:ln>
        </p:spPr>
        <p:txBody>
          <a:bodyPr spcFirstLastPara="1" wrap="square" lIns="0" tIns="7550" rIns="0" bIns="0" anchor="ctr" anchorCtr="0">
            <a:noAutofit/>
          </a:bodyPr>
          <a:lstStyle/>
          <a:p>
            <a:pPr marL="0" marR="0" lvl="0" indent="0" algn="ctr" rtl="0">
              <a:lnSpc>
                <a:spcPct val="97000"/>
              </a:lnSpc>
              <a:spcBef>
                <a:spcPts val="0"/>
              </a:spcBef>
              <a:spcAft>
                <a:spcPts val="0"/>
              </a:spcAft>
              <a:buNone/>
            </a:pPr>
            <a:r>
              <a:rPr lang="fr-FR" sz="2000" b="0" strike="noStrike">
                <a:solidFill>
                  <a:srgbClr val="000000"/>
                </a:solidFill>
                <a:latin typeface="Trebuchet MS"/>
                <a:ea typeface="Trebuchet MS"/>
                <a:cs typeface="Trebuchet MS"/>
                <a:sym typeface="Trebuchet MS"/>
              </a:rPr>
              <a:t>VRAI ou FAUX</a:t>
            </a:r>
            <a:endParaRPr sz="2000" b="0" strike="noStrike">
              <a:latin typeface="Arial"/>
              <a:ea typeface="Arial"/>
              <a:cs typeface="Arial"/>
              <a:sym typeface="Arial"/>
            </a:endParaRPr>
          </a:p>
        </p:txBody>
      </p:sp>
      <p:sp>
        <p:nvSpPr>
          <p:cNvPr id="998" name="Google Shape;998;p111"/>
          <p:cNvSpPr/>
          <p:nvPr/>
        </p:nvSpPr>
        <p:spPr>
          <a:xfrm>
            <a:off x="7752960" y="1748520"/>
            <a:ext cx="639000" cy="3985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999" name="Google Shape;999;p111"/>
          <p:cNvSpPr/>
          <p:nvPr/>
        </p:nvSpPr>
        <p:spPr>
          <a:xfrm>
            <a:off x="7752960" y="267444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1000" name="Google Shape;1000;p111"/>
          <p:cNvSpPr/>
          <p:nvPr/>
        </p:nvSpPr>
        <p:spPr>
          <a:xfrm>
            <a:off x="7786080" y="356148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1001" name="Google Shape;1001;p111"/>
          <p:cNvSpPr/>
          <p:nvPr/>
        </p:nvSpPr>
        <p:spPr>
          <a:xfrm>
            <a:off x="7752960" y="447300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1002" name="Google Shape;1002;p111"/>
          <p:cNvSpPr/>
          <p:nvPr/>
        </p:nvSpPr>
        <p:spPr>
          <a:xfrm>
            <a:off x="7780320" y="53704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1003" name="Google Shape;1003;p111"/>
          <p:cNvSpPr/>
          <p:nvPr/>
        </p:nvSpPr>
        <p:spPr>
          <a:xfrm>
            <a:off x="7796160" y="61048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a:t>
            </a:r>
            <a:endParaRPr sz="1800" b="0" strike="noStrike">
              <a:latin typeface="Arial"/>
              <a:ea typeface="Arial"/>
              <a:cs typeface="Arial"/>
              <a:sym typeface="Arial"/>
            </a:endParaRPr>
          </a:p>
        </p:txBody>
      </p:sp>
      <p:sp>
        <p:nvSpPr>
          <p:cNvPr id="1004" name="Google Shape;1004;p111"/>
          <p:cNvSpPr/>
          <p:nvPr/>
        </p:nvSpPr>
        <p:spPr>
          <a:xfrm>
            <a:off x="280800" y="613656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6. le cortex peut prévoir des choses pour rassurer le reptilien et le limbique</a:t>
            </a:r>
            <a:endParaRPr sz="18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8"/>
          <p:cNvSpPr/>
          <p:nvPr/>
        </p:nvSpPr>
        <p:spPr>
          <a:xfrm>
            <a:off x="216000" y="1872000"/>
            <a:ext cx="7848000" cy="2016000"/>
          </a:xfrm>
          <a:prstGeom prst="rect">
            <a:avLst/>
          </a:prstGeom>
          <a:noFill/>
          <a:ln>
            <a:noFill/>
          </a:ln>
        </p:spPr>
        <p:txBody>
          <a:bodyPr spcFirstLastPara="1" wrap="square" lIns="0" tIns="5400" rIns="0" bIns="0" anchor="ctr" anchorCtr="0">
            <a:noAutofit/>
          </a:bodyPr>
          <a:lstStyle/>
          <a:p>
            <a:pPr marL="0" marR="0" lvl="0" indent="0" algn="ctr" rtl="0">
              <a:lnSpc>
                <a:spcPct val="97000"/>
              </a:lnSpc>
              <a:spcBef>
                <a:spcPts val="0"/>
              </a:spcBef>
              <a:spcAft>
                <a:spcPts val="0"/>
              </a:spcAft>
              <a:buNone/>
            </a:pPr>
            <a:endParaRPr sz="1800" b="0" strike="noStrike">
              <a:latin typeface="Arial"/>
              <a:ea typeface="Arial"/>
              <a:cs typeface="Arial"/>
              <a:sym typeface="Arial"/>
            </a:endParaRPr>
          </a:p>
          <a:p>
            <a:pPr marL="0" marR="0" lvl="0" indent="0" algn="ctr" rtl="0">
              <a:lnSpc>
                <a:spcPct val="97000"/>
              </a:lnSpc>
              <a:spcBef>
                <a:spcPts val="0"/>
              </a:spcBef>
              <a:spcAft>
                <a:spcPts val="0"/>
              </a:spcAft>
              <a:buNone/>
            </a:pPr>
            <a:r>
              <a:rPr lang="fr-FR" sz="3600" b="0" strike="noStrike">
                <a:solidFill>
                  <a:srgbClr val="000000"/>
                </a:solidFill>
                <a:latin typeface="Trebuchet MS"/>
                <a:ea typeface="Trebuchet MS"/>
                <a:cs typeface="Trebuchet MS"/>
                <a:sym typeface="Trebuchet MS"/>
              </a:rPr>
              <a:t> </a:t>
            </a:r>
            <a:endParaRPr sz="3600" b="0" strike="noStrike">
              <a:latin typeface="Arial"/>
              <a:ea typeface="Arial"/>
              <a:cs typeface="Arial"/>
              <a:sym typeface="Arial"/>
            </a:endParaRPr>
          </a:p>
          <a:p>
            <a:pPr marL="0" marR="0" lvl="0" indent="0" algn="ctr" rtl="0">
              <a:lnSpc>
                <a:spcPct val="97000"/>
              </a:lnSpc>
              <a:spcBef>
                <a:spcPts val="0"/>
              </a:spcBef>
              <a:spcAft>
                <a:spcPts val="0"/>
              </a:spcAft>
              <a:buNone/>
            </a:pPr>
            <a:r>
              <a:rPr lang="fr-FR" sz="3600" b="0" strike="noStrike">
                <a:solidFill>
                  <a:srgbClr val="000000"/>
                </a:solidFill>
                <a:latin typeface="Trebuchet MS"/>
                <a:ea typeface="Trebuchet MS"/>
                <a:cs typeface="Trebuchet MS"/>
                <a:sym typeface="Trebuchet MS"/>
              </a:rPr>
              <a:t>On dispose à présent d’un outil d’exception, l’imagerie cérébrale par IRMf, qui permet d’</a:t>
            </a:r>
            <a:r>
              <a:rPr lang="fr-FR" sz="3600" b="0" strike="noStrike">
                <a:solidFill>
                  <a:srgbClr val="FF0000"/>
                </a:solidFill>
                <a:latin typeface="Trebuchet MS"/>
                <a:ea typeface="Trebuchet MS"/>
                <a:cs typeface="Trebuchet MS"/>
                <a:sym typeface="Trebuchet MS"/>
              </a:rPr>
              <a:t>observer à la fois la structure et le fonctionnement du cerveau vivant.</a:t>
            </a:r>
            <a:endParaRPr sz="3600" b="0" strike="noStrike">
              <a:latin typeface="Arial"/>
              <a:ea typeface="Arial"/>
              <a:cs typeface="Arial"/>
              <a:sym typeface="Arial"/>
            </a:endParaRPr>
          </a:p>
        </p:txBody>
      </p:sp>
      <p:sp>
        <p:nvSpPr>
          <p:cNvPr id="286" name="Google Shape;286;p58"/>
          <p:cNvSpPr/>
          <p:nvPr/>
        </p:nvSpPr>
        <p:spPr>
          <a:xfrm>
            <a:off x="360" y="0"/>
            <a:ext cx="9143640" cy="1656000"/>
          </a:xfrm>
          <a:prstGeom prst="rect">
            <a:avLst/>
          </a:prstGeom>
          <a:solidFill>
            <a:srgbClr val="7AFAFF"/>
          </a:solidFill>
          <a:ln>
            <a:noFill/>
          </a:ln>
        </p:spPr>
        <p:txBody>
          <a:bodyPr spcFirstLastPara="1" wrap="square" lIns="0" tIns="22300" rIns="0" bIns="0" anchor="ctr" anchorCtr="0">
            <a:noAutofit/>
          </a:bodyPr>
          <a:lstStyle/>
          <a:p>
            <a:pPr marL="0" marR="0" lvl="0" indent="0" algn="ctr" rtl="0">
              <a:spcBef>
                <a:spcPts val="0"/>
              </a:spcBef>
              <a:spcAft>
                <a:spcPts val="0"/>
              </a:spcAft>
              <a:buNone/>
            </a:pPr>
            <a:r>
              <a:rPr lang="fr-FR" sz="2500" b="0" strike="noStrike">
                <a:solidFill>
                  <a:srgbClr val="FFFFFF"/>
                </a:solidFill>
                <a:latin typeface="Arial"/>
                <a:ea typeface="Arial"/>
                <a:cs typeface="Arial"/>
                <a:sym typeface="Arial"/>
              </a:rPr>
              <a:t> </a:t>
            </a:r>
            <a:endParaRPr sz="2500" b="0" strike="noStrike">
              <a:latin typeface="Arial"/>
              <a:ea typeface="Arial"/>
              <a:cs typeface="Arial"/>
              <a:sym typeface="Arial"/>
            </a:endParaRPr>
          </a:p>
        </p:txBody>
      </p:sp>
      <p:sp>
        <p:nvSpPr>
          <p:cNvPr id="287" name="Google Shape;287;p58"/>
          <p:cNvSpPr/>
          <p:nvPr/>
        </p:nvSpPr>
        <p:spPr>
          <a:xfrm>
            <a:off x="162720" y="0"/>
            <a:ext cx="8723160" cy="1656000"/>
          </a:xfrm>
          <a:prstGeom prst="rect">
            <a:avLst/>
          </a:prstGeom>
          <a:noFill/>
          <a:ln>
            <a:noFill/>
          </a:ln>
        </p:spPr>
        <p:txBody>
          <a:bodyPr spcFirstLastPara="1" wrap="square" lIns="0" tIns="6100" rIns="0" bIns="0" anchor="ctr" anchorCtr="0">
            <a:noAutofit/>
          </a:bodyPr>
          <a:lstStyle/>
          <a:p>
            <a:pPr marL="0" marR="0" lvl="0" indent="0" algn="ctr" rtl="0">
              <a:lnSpc>
                <a:spcPct val="97000"/>
              </a:lnSpc>
              <a:spcBef>
                <a:spcPts val="0"/>
              </a:spcBef>
              <a:spcAft>
                <a:spcPts val="0"/>
              </a:spcAft>
              <a:buNone/>
            </a:pPr>
            <a:r>
              <a:rPr lang="fr-FR" sz="3600" b="1" strike="noStrike">
                <a:solidFill>
                  <a:srgbClr val="000000"/>
                </a:solidFill>
                <a:latin typeface="Trebuchet MS"/>
                <a:ea typeface="Trebuchet MS"/>
                <a:cs typeface="Trebuchet MS"/>
                <a:sym typeface="Trebuchet MS"/>
              </a:rPr>
              <a:t>Ces 10 dernières années, on a assisté à l'accélération des recherches et des découvertes...</a:t>
            </a:r>
            <a:endParaRPr sz="3600" b="0" strike="noStrike">
              <a:latin typeface="Arial"/>
              <a:ea typeface="Arial"/>
              <a:cs typeface="Arial"/>
              <a:sym typeface="Arial"/>
            </a:endParaRPr>
          </a:p>
        </p:txBody>
      </p:sp>
      <p:pic>
        <p:nvPicPr>
          <p:cNvPr id="288" name="Google Shape;288;p58"/>
          <p:cNvPicPr preferRelativeResize="0"/>
          <p:nvPr/>
        </p:nvPicPr>
        <p:blipFill rotWithShape="1">
          <a:blip r:embed="rId3">
            <a:alphaModFix/>
          </a:blip>
          <a:srcRect/>
          <a:stretch/>
        </p:blipFill>
        <p:spPr>
          <a:xfrm>
            <a:off x="162720" y="4575960"/>
            <a:ext cx="1205280" cy="2084040"/>
          </a:xfrm>
          <a:prstGeom prst="rect">
            <a:avLst/>
          </a:prstGeom>
          <a:noFill/>
          <a:ln>
            <a:noFill/>
          </a:ln>
        </p:spPr>
      </p:pic>
      <p:sp>
        <p:nvSpPr>
          <p:cNvPr id="289" name="Google Shape;289;p58"/>
          <p:cNvSpPr txBox="1"/>
          <p:nvPr/>
        </p:nvSpPr>
        <p:spPr>
          <a:xfrm>
            <a:off x="1656000" y="4464000"/>
            <a:ext cx="6120000" cy="324972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strike="noStrike">
              <a:latin typeface="Arial"/>
              <a:ea typeface="Arial"/>
              <a:cs typeface="Arial"/>
              <a:sym typeface="Arial"/>
            </a:endParaRPr>
          </a:p>
          <a:p>
            <a:pPr marL="0" marR="0" lvl="0" indent="0" algn="l" rtl="0">
              <a:spcBef>
                <a:spcPts val="0"/>
              </a:spcBef>
              <a:spcAft>
                <a:spcPts val="0"/>
              </a:spcAft>
              <a:buNone/>
            </a:pPr>
            <a:endParaRPr sz="1800" b="0" strike="noStrike">
              <a:latin typeface="Arial"/>
              <a:ea typeface="Arial"/>
              <a:cs typeface="Arial"/>
              <a:sym typeface="Arial"/>
            </a:endParaRPr>
          </a:p>
          <a:p>
            <a:pPr marL="0" marR="0" lvl="0" indent="0" algn="l" rtl="0">
              <a:spcBef>
                <a:spcPts val="0"/>
              </a:spcBef>
              <a:spcAft>
                <a:spcPts val="0"/>
              </a:spcAft>
              <a:buNone/>
            </a:pPr>
            <a:endParaRPr sz="1800" b="0" strike="noStrike">
              <a:latin typeface="Arial"/>
              <a:ea typeface="Arial"/>
              <a:cs typeface="Arial"/>
              <a:sym typeface="Arial"/>
            </a:endParaRPr>
          </a:p>
          <a:p>
            <a:pPr marL="0" marR="0" lvl="0" indent="0" algn="l" rtl="0">
              <a:spcBef>
                <a:spcPts val="0"/>
              </a:spcBef>
              <a:spcAft>
                <a:spcPts val="0"/>
              </a:spcAft>
              <a:buNone/>
            </a:pPr>
            <a:endParaRPr sz="1800" b="0" strike="noStrike">
              <a:latin typeface="Arial"/>
              <a:ea typeface="Arial"/>
              <a:cs typeface="Arial"/>
              <a:sym typeface="Arial"/>
            </a:endParaRPr>
          </a:p>
          <a:p>
            <a:pPr marL="0" marR="0" lvl="0" indent="0" algn="l" rtl="0">
              <a:spcBef>
                <a:spcPts val="0"/>
              </a:spcBef>
              <a:spcAft>
                <a:spcPts val="0"/>
              </a:spcAft>
              <a:buNone/>
            </a:pPr>
            <a:r>
              <a:rPr lang="fr-FR" sz="1800" b="0" strike="noStrike">
                <a:latin typeface="Arial"/>
                <a:ea typeface="Arial"/>
                <a:cs typeface="Arial"/>
                <a:sym typeface="Arial"/>
              </a:rPr>
              <a:t>Vidéo 1(diapo 6) IRMf avec musique définitif (0.11'')</a:t>
            </a:r>
            <a:endParaRPr sz="1800" b="0" strike="noStrike">
              <a:latin typeface="Arial"/>
              <a:ea typeface="Arial"/>
              <a:cs typeface="Arial"/>
              <a:sym typeface="Arial"/>
            </a:endParaRPr>
          </a:p>
          <a:p>
            <a:pPr marL="0" marR="0" lvl="0" indent="0" algn="l" rtl="0">
              <a:spcBef>
                <a:spcPts val="0"/>
              </a:spcBef>
              <a:spcAft>
                <a:spcPts val="0"/>
              </a:spcAft>
              <a:buNone/>
            </a:pPr>
            <a:endParaRPr sz="1800" b="0" strike="noStrike">
              <a:latin typeface="Arial"/>
              <a:ea typeface="Arial"/>
              <a:cs typeface="Arial"/>
              <a:sym typeface="Arial"/>
            </a:endParaRPr>
          </a:p>
          <a:p>
            <a:pPr marL="0" marR="0" lvl="0" indent="0" algn="l" rtl="0">
              <a:spcBef>
                <a:spcPts val="0"/>
              </a:spcBef>
              <a:spcAft>
                <a:spcPts val="0"/>
              </a:spcAft>
              <a:buNone/>
            </a:pPr>
            <a:r>
              <a:rPr lang="fr-FR" sz="2400" b="0" strike="noStrike">
                <a:latin typeface="Arial"/>
                <a:ea typeface="Arial"/>
                <a:cs typeface="Arial"/>
                <a:sym typeface="Arial"/>
              </a:rPr>
              <a:t> </a:t>
            </a:r>
            <a:endParaRPr sz="2400" b="0" strike="noStrike">
              <a:latin typeface="Arial"/>
              <a:ea typeface="Arial"/>
              <a:cs typeface="Arial"/>
              <a:sym typeface="Arial"/>
            </a:endParaRPr>
          </a:p>
          <a:p>
            <a:pPr marL="0" marR="0" lvl="0" indent="0" algn="l" rtl="0">
              <a:spcBef>
                <a:spcPts val="0"/>
              </a:spcBef>
              <a:spcAft>
                <a:spcPts val="0"/>
              </a:spcAft>
              <a:buNone/>
            </a:pPr>
            <a:endParaRPr sz="2400" b="0" strike="noStrike">
              <a:latin typeface="Arial"/>
              <a:ea typeface="Arial"/>
              <a:cs typeface="Arial"/>
              <a:sym typeface="Arial"/>
            </a:endParaRPr>
          </a:p>
          <a:p>
            <a:pPr marL="0" marR="0" lvl="0" indent="0" algn="l" rtl="0">
              <a:spcBef>
                <a:spcPts val="0"/>
              </a:spcBef>
              <a:spcAft>
                <a:spcPts val="0"/>
              </a:spcAft>
              <a:buNone/>
            </a:pPr>
            <a:endParaRPr sz="2400" b="0" strike="noStrike">
              <a:latin typeface="Arial"/>
              <a:ea typeface="Arial"/>
              <a:cs typeface="Arial"/>
              <a:sym typeface="Arial"/>
            </a:endParaRPr>
          </a:p>
          <a:p>
            <a:pPr marL="0" marR="0" lvl="0" indent="0" algn="l" rtl="0">
              <a:spcBef>
                <a:spcPts val="0"/>
              </a:spcBef>
              <a:spcAft>
                <a:spcPts val="0"/>
              </a:spcAft>
              <a:buNone/>
            </a:pPr>
            <a:endParaRPr sz="2400" b="0" strike="noStrike">
              <a:latin typeface="Arial"/>
              <a:ea typeface="Arial"/>
              <a:cs typeface="Arial"/>
              <a:sym typeface="Arial"/>
            </a:endParaRPr>
          </a:p>
          <a:p>
            <a:pPr marL="0" marR="0" lvl="0" indent="0" algn="l" rtl="0">
              <a:spcBef>
                <a:spcPts val="0"/>
              </a:spcBef>
              <a:spcAft>
                <a:spcPts val="0"/>
              </a:spcAft>
              <a:buNone/>
            </a:pPr>
            <a:endParaRPr sz="2400" b="0" strike="noStrike">
              <a:latin typeface="Arial"/>
              <a:ea typeface="Arial"/>
              <a:cs typeface="Arial"/>
              <a:sym typeface="Arial"/>
            </a:endParaRPr>
          </a:p>
          <a:p>
            <a:pPr marL="0" marR="0" lvl="0" indent="0" algn="l" rtl="0">
              <a:spcBef>
                <a:spcPts val="0"/>
              </a:spcBef>
              <a:spcAft>
                <a:spcPts val="0"/>
              </a:spcAft>
              <a:buNone/>
            </a:pPr>
            <a:endParaRPr sz="2400" b="0" strike="noStrike">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12"/>
          <p:cNvSpPr/>
          <p:nvPr/>
        </p:nvSpPr>
        <p:spPr>
          <a:xfrm>
            <a:off x="309600" y="1833480"/>
            <a:ext cx="65300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1. le cerveau limbique donne souvent l'impression d'être dépassé par les événements ou submergé par la tâche à faire</a:t>
            </a:r>
            <a:endParaRPr sz="1800" b="0" strike="noStrike">
              <a:latin typeface="Arial"/>
              <a:ea typeface="Arial"/>
              <a:cs typeface="Arial"/>
              <a:sym typeface="Arial"/>
            </a:endParaRPr>
          </a:p>
        </p:txBody>
      </p:sp>
      <p:sp>
        <p:nvSpPr>
          <p:cNvPr id="1011" name="Google Shape;1011;p112"/>
          <p:cNvSpPr/>
          <p:nvPr/>
        </p:nvSpPr>
        <p:spPr>
          <a:xfrm>
            <a:off x="342720" y="2651400"/>
            <a:ext cx="6364440" cy="654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2. les informations parviennent au cortex de la même manière que l'on ait des soucis personnels ou que l'on n'en ait pas</a:t>
            </a:r>
            <a:endParaRPr sz="1800" b="0" strike="noStrike">
              <a:latin typeface="Arial"/>
              <a:ea typeface="Arial"/>
              <a:cs typeface="Arial"/>
              <a:sym typeface="Arial"/>
            </a:endParaRPr>
          </a:p>
        </p:txBody>
      </p:sp>
      <p:sp>
        <p:nvSpPr>
          <p:cNvPr id="1012" name="Google Shape;1012;p112"/>
          <p:cNvSpPr/>
          <p:nvPr/>
        </p:nvSpPr>
        <p:spPr>
          <a:xfrm>
            <a:off x="306720" y="3395880"/>
            <a:ext cx="6367320" cy="97884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3. on réussit mieux ses devoirs à la maison quand on écoute en même temps une chanson qu'on aime bien</a:t>
            </a:r>
            <a:endParaRPr sz="1800" b="0" strike="noStrike">
              <a:latin typeface="Arial"/>
              <a:ea typeface="Arial"/>
              <a:cs typeface="Arial"/>
              <a:sym typeface="Arial"/>
            </a:endParaRPr>
          </a:p>
        </p:txBody>
      </p:sp>
      <p:sp>
        <p:nvSpPr>
          <p:cNvPr id="1013" name="Google Shape;1013;p112"/>
          <p:cNvSpPr/>
          <p:nvPr/>
        </p:nvSpPr>
        <p:spPr>
          <a:xfrm>
            <a:off x="306720" y="4487400"/>
            <a:ext cx="636732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4. le cerveau limbique aime l'ordre et la prévision d'étapes dans le travail à faire</a:t>
            </a:r>
            <a:endParaRPr sz="1800" b="0" strike="noStrike">
              <a:latin typeface="Arial"/>
              <a:ea typeface="Arial"/>
              <a:cs typeface="Arial"/>
              <a:sym typeface="Arial"/>
            </a:endParaRPr>
          </a:p>
        </p:txBody>
      </p:sp>
      <p:sp>
        <p:nvSpPr>
          <p:cNvPr id="1014" name="Google Shape;1014;p112"/>
          <p:cNvSpPr/>
          <p:nvPr/>
        </p:nvSpPr>
        <p:spPr>
          <a:xfrm>
            <a:off x="280800" y="535032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5. « ventre affamé n'a pas d'oreilles » est un proverbe qui résume bien l'influence du cerveau reptilien sur le cortex</a:t>
            </a:r>
            <a:endParaRPr sz="1800" b="0" strike="noStrike">
              <a:latin typeface="Arial"/>
              <a:ea typeface="Arial"/>
              <a:cs typeface="Arial"/>
              <a:sym typeface="Arial"/>
            </a:endParaRPr>
          </a:p>
        </p:txBody>
      </p:sp>
      <p:sp>
        <p:nvSpPr>
          <p:cNvPr id="1015" name="Google Shape;1015;p112"/>
          <p:cNvSpPr/>
          <p:nvPr/>
        </p:nvSpPr>
        <p:spPr>
          <a:xfrm>
            <a:off x="0" y="0"/>
            <a:ext cx="9143640" cy="986040"/>
          </a:xfrm>
          <a:prstGeom prst="rect">
            <a:avLst/>
          </a:prstGeom>
          <a:solidFill>
            <a:srgbClr val="FFFF00"/>
          </a:solidFill>
          <a:ln>
            <a:noFill/>
          </a:ln>
        </p:spPr>
        <p:txBody>
          <a:bodyPr spcFirstLastPara="1" wrap="square" lIns="0" tIns="7550" rIns="0" bIns="0" anchor="ctr" anchorCtr="0">
            <a:noAutofit/>
          </a:bodyPr>
          <a:lstStyle/>
          <a:p>
            <a:pPr marL="0" marR="0" lvl="0" indent="0" algn="ctr" rtl="0">
              <a:lnSpc>
                <a:spcPct val="97000"/>
              </a:lnSpc>
              <a:spcBef>
                <a:spcPts val="0"/>
              </a:spcBef>
              <a:spcAft>
                <a:spcPts val="0"/>
              </a:spcAft>
              <a:buNone/>
            </a:pPr>
            <a:r>
              <a:rPr lang="fr-FR" sz="2000" b="0" strike="noStrike">
                <a:solidFill>
                  <a:srgbClr val="000000"/>
                </a:solidFill>
                <a:latin typeface="Trebuchet MS"/>
                <a:ea typeface="Trebuchet MS"/>
                <a:cs typeface="Trebuchet MS"/>
                <a:sym typeface="Trebuchet MS"/>
              </a:rPr>
              <a:t>VRAI ou FAUX</a:t>
            </a:r>
            <a:endParaRPr sz="2000" b="0" strike="noStrike">
              <a:latin typeface="Arial"/>
              <a:ea typeface="Arial"/>
              <a:cs typeface="Arial"/>
              <a:sym typeface="Arial"/>
            </a:endParaRPr>
          </a:p>
        </p:txBody>
      </p:sp>
      <p:sp>
        <p:nvSpPr>
          <p:cNvPr id="1016" name="Google Shape;1016;p112"/>
          <p:cNvSpPr/>
          <p:nvPr/>
        </p:nvSpPr>
        <p:spPr>
          <a:xfrm>
            <a:off x="7752960" y="1748520"/>
            <a:ext cx="639000" cy="3985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1017" name="Google Shape;1017;p112"/>
          <p:cNvSpPr/>
          <p:nvPr/>
        </p:nvSpPr>
        <p:spPr>
          <a:xfrm>
            <a:off x="7752960" y="267444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1018" name="Google Shape;1018;p112"/>
          <p:cNvSpPr/>
          <p:nvPr/>
        </p:nvSpPr>
        <p:spPr>
          <a:xfrm>
            <a:off x="7786080" y="356148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Faux</a:t>
            </a:r>
            <a:endParaRPr sz="1800" b="0" strike="noStrike">
              <a:latin typeface="Arial"/>
              <a:ea typeface="Arial"/>
              <a:cs typeface="Arial"/>
              <a:sym typeface="Arial"/>
            </a:endParaRPr>
          </a:p>
        </p:txBody>
      </p:sp>
      <p:sp>
        <p:nvSpPr>
          <p:cNvPr id="1019" name="Google Shape;1019;p112"/>
          <p:cNvSpPr/>
          <p:nvPr/>
        </p:nvSpPr>
        <p:spPr>
          <a:xfrm>
            <a:off x="7752960" y="4473000"/>
            <a:ext cx="739800" cy="33228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1020" name="Google Shape;1020;p112"/>
          <p:cNvSpPr/>
          <p:nvPr/>
        </p:nvSpPr>
        <p:spPr>
          <a:xfrm>
            <a:off x="7780320" y="53704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1021" name="Google Shape;1021;p112"/>
          <p:cNvSpPr/>
          <p:nvPr/>
        </p:nvSpPr>
        <p:spPr>
          <a:xfrm>
            <a:off x="7796160" y="6104880"/>
            <a:ext cx="739800" cy="28332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2323DC"/>
                </a:solidFill>
                <a:latin typeface="Calibri"/>
                <a:ea typeface="Calibri"/>
                <a:cs typeface="Calibri"/>
                <a:sym typeface="Calibri"/>
              </a:rPr>
              <a:t>Vrai</a:t>
            </a:r>
            <a:endParaRPr sz="1800" b="0" strike="noStrike">
              <a:latin typeface="Arial"/>
              <a:ea typeface="Arial"/>
              <a:cs typeface="Arial"/>
              <a:sym typeface="Arial"/>
            </a:endParaRPr>
          </a:p>
        </p:txBody>
      </p:sp>
      <p:sp>
        <p:nvSpPr>
          <p:cNvPr id="1022" name="Google Shape;1022;p112"/>
          <p:cNvSpPr/>
          <p:nvPr/>
        </p:nvSpPr>
        <p:spPr>
          <a:xfrm>
            <a:off x="280800" y="6136560"/>
            <a:ext cx="6393240" cy="531000"/>
          </a:xfrm>
          <a:prstGeom prst="rect">
            <a:avLst/>
          </a:prstGeom>
          <a:noFill/>
          <a:ln>
            <a:noFill/>
          </a:ln>
        </p:spPr>
        <p:txBody>
          <a:bodyPr spcFirstLastPara="1" wrap="square" lIns="0" tIns="9000" rIns="0" bIns="0" anchor="ctr" anchorCtr="0">
            <a:noAutofit/>
          </a:bodyPr>
          <a:lstStyle/>
          <a:p>
            <a:pPr marL="0" marR="0" lvl="0" indent="0" algn="just" rtl="0">
              <a:spcBef>
                <a:spcPts val="0"/>
              </a:spcBef>
              <a:spcAft>
                <a:spcPts val="0"/>
              </a:spcAft>
              <a:buNone/>
            </a:pPr>
            <a:r>
              <a:rPr lang="fr-FR" sz="1800" b="0" strike="noStrike">
                <a:solidFill>
                  <a:srgbClr val="000000"/>
                </a:solidFill>
                <a:latin typeface="Calibri"/>
                <a:ea typeface="Calibri"/>
                <a:cs typeface="Calibri"/>
                <a:sym typeface="Calibri"/>
              </a:rPr>
              <a:t>6. le cortex peut prévoir des choses pour rassurer le reptilien et le limbique</a:t>
            </a:r>
            <a:endParaRPr sz="1800" b="0" strike="noStrik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9"/>
          <p:cNvSpPr txBox="1"/>
          <p:nvPr/>
        </p:nvSpPr>
        <p:spPr>
          <a:xfrm>
            <a:off x="-38880" y="-141120"/>
            <a:ext cx="9182520" cy="2157120"/>
          </a:xfrm>
          <a:prstGeom prst="rect">
            <a:avLst/>
          </a:prstGeom>
          <a:solidFill>
            <a:srgbClr val="2DEDFF"/>
          </a:solidFill>
          <a:ln w="36000" cap="flat" cmpd="sng">
            <a:solidFill>
              <a:srgbClr val="2DEDFF"/>
            </a:solidFill>
            <a:prstDash val="solid"/>
            <a:round/>
            <a:headEnd type="none" w="sm" len="sm"/>
            <a:tailEnd type="none" w="sm" len="sm"/>
          </a:ln>
        </p:spPr>
        <p:txBody>
          <a:bodyPr spcFirstLastPara="1" wrap="square" lIns="16200" tIns="23750" rIns="16200" bIns="16200" anchor="t" anchorCtr="0">
            <a:noAutofit/>
          </a:bodyPr>
          <a:lstStyle/>
          <a:p>
            <a:pPr marL="0" marR="0" lvl="0" indent="0" algn="ctr" rtl="0">
              <a:lnSpc>
                <a:spcPct val="97000"/>
              </a:lnSpc>
              <a:spcBef>
                <a:spcPts val="0"/>
              </a:spcBef>
              <a:spcAft>
                <a:spcPts val="0"/>
              </a:spcAft>
              <a:buNone/>
            </a:pPr>
            <a:br>
              <a:rPr lang="fr-FR" sz="1800"/>
            </a:br>
            <a:r>
              <a:rPr lang="fr-FR" sz="4000" b="1" strike="noStrike">
                <a:solidFill>
                  <a:srgbClr val="000000"/>
                </a:solidFill>
                <a:latin typeface="Trebuchet MS"/>
                <a:ea typeface="Trebuchet MS"/>
                <a:cs typeface="Trebuchet MS"/>
                <a:sym typeface="Trebuchet MS"/>
              </a:rPr>
              <a:t>Présentation d'une définition de la neuroéducation par Télé Québec</a:t>
            </a:r>
            <a:endParaRPr sz="4000" b="0" strike="noStrike">
              <a:solidFill>
                <a:srgbClr val="000000"/>
              </a:solidFill>
              <a:latin typeface="Calibri"/>
              <a:ea typeface="Calibri"/>
              <a:cs typeface="Calibri"/>
              <a:sym typeface="Calibri"/>
            </a:endParaRPr>
          </a:p>
        </p:txBody>
      </p:sp>
      <p:sp>
        <p:nvSpPr>
          <p:cNvPr id="296" name="Google Shape;296;p59"/>
          <p:cNvSpPr txBox="1"/>
          <p:nvPr/>
        </p:nvSpPr>
        <p:spPr>
          <a:xfrm>
            <a:off x="2448000" y="2232000"/>
            <a:ext cx="6264000" cy="424800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3100" b="0" strike="noStrike">
                <a:latin typeface="Arial"/>
                <a:ea typeface="Arial"/>
                <a:cs typeface="Arial"/>
                <a:sym typeface="Arial"/>
              </a:rPr>
              <a:t>Vidéo 2 </a:t>
            </a:r>
            <a:r>
              <a:rPr lang="fr-FR" sz="1100" b="0" strike="noStrike">
                <a:latin typeface="Arial"/>
                <a:ea typeface="Arial"/>
                <a:cs typeface="Arial"/>
                <a:sym typeface="Arial"/>
              </a:rPr>
              <a:t>(diapo 7)</a:t>
            </a:r>
            <a:r>
              <a:rPr lang="fr-FR" sz="3100" b="0" strike="noStrike">
                <a:latin typeface="Arial"/>
                <a:ea typeface="Arial"/>
                <a:cs typeface="Arial"/>
                <a:sym typeface="Arial"/>
              </a:rPr>
              <a:t>:  de l'émission scientifique québecoise qui définit la neuroéducation</a:t>
            </a:r>
            <a:endParaRPr sz="3100" b="0"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60"/>
          <p:cNvSpPr txBox="1"/>
          <p:nvPr/>
        </p:nvSpPr>
        <p:spPr>
          <a:xfrm>
            <a:off x="-38880" y="-141120"/>
            <a:ext cx="9182520" cy="861120"/>
          </a:xfrm>
          <a:prstGeom prst="rect">
            <a:avLst/>
          </a:prstGeom>
          <a:solidFill>
            <a:srgbClr val="2DEDFF"/>
          </a:solidFill>
          <a:ln w="36000" cap="flat" cmpd="sng">
            <a:solidFill>
              <a:srgbClr val="2DEDFF"/>
            </a:solidFill>
            <a:prstDash val="solid"/>
            <a:round/>
            <a:headEnd type="none" w="sm" len="sm"/>
            <a:tailEnd type="none" w="sm" len="sm"/>
          </a:ln>
        </p:spPr>
        <p:txBody>
          <a:bodyPr spcFirstLastPara="1" wrap="square" lIns="16200" tIns="23750" rIns="16200" bIns="16200" anchor="t" anchorCtr="0">
            <a:noAutofit/>
          </a:bodyPr>
          <a:lstStyle/>
          <a:p>
            <a:pPr marL="0" marR="0" lvl="0" indent="0" algn="ctr" rtl="0">
              <a:lnSpc>
                <a:spcPct val="97000"/>
              </a:lnSpc>
              <a:spcBef>
                <a:spcPts val="0"/>
              </a:spcBef>
              <a:spcAft>
                <a:spcPts val="0"/>
              </a:spcAft>
              <a:buNone/>
            </a:pPr>
            <a:br>
              <a:rPr lang="fr-FR" sz="1800"/>
            </a:br>
            <a:r>
              <a:rPr lang="fr-FR" sz="2800" b="1" strike="noStrike">
                <a:solidFill>
                  <a:srgbClr val="000000"/>
                </a:solidFill>
                <a:latin typeface="Trebuchet MS"/>
                <a:ea typeface="Trebuchet MS"/>
                <a:cs typeface="Trebuchet MS"/>
                <a:sym typeface="Trebuchet MS"/>
              </a:rPr>
              <a:t>Bilan de cet entretien par Télé Québec</a:t>
            </a:r>
            <a:endParaRPr sz="2800" b="0" strike="noStrike">
              <a:solidFill>
                <a:srgbClr val="000000"/>
              </a:solidFill>
              <a:latin typeface="Calibri"/>
              <a:ea typeface="Calibri"/>
              <a:cs typeface="Calibri"/>
              <a:sym typeface="Calibri"/>
            </a:endParaRPr>
          </a:p>
        </p:txBody>
      </p:sp>
      <p:sp>
        <p:nvSpPr>
          <p:cNvPr id="303" name="Google Shape;303;p60"/>
          <p:cNvSpPr txBox="1"/>
          <p:nvPr/>
        </p:nvSpPr>
        <p:spPr>
          <a:xfrm>
            <a:off x="360000" y="864000"/>
            <a:ext cx="8280000" cy="738252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fr-FR" sz="3200" b="0" strike="noStrike">
                <a:latin typeface="Arial"/>
                <a:ea typeface="Arial"/>
                <a:cs typeface="Arial"/>
                <a:sym typeface="Arial"/>
              </a:rPr>
              <a:t>        </a:t>
            </a:r>
            <a:r>
              <a:rPr lang="fr-FR" sz="3200" b="0" strike="noStrike">
                <a:solidFill>
                  <a:srgbClr val="0000CC"/>
                </a:solidFill>
                <a:latin typeface="Arial"/>
                <a:ea typeface="Arial"/>
                <a:cs typeface="Arial"/>
                <a:sym typeface="Arial"/>
              </a:rPr>
              <a:t> </a:t>
            </a:r>
            <a:r>
              <a:rPr lang="fr-FR" sz="3200" b="0" u="sng" strike="noStrike">
                <a:solidFill>
                  <a:srgbClr val="FF0000"/>
                </a:solidFill>
                <a:latin typeface="Arial"/>
                <a:ea typeface="Arial"/>
                <a:cs typeface="Arial"/>
                <a:sym typeface="Arial"/>
              </a:rPr>
              <a:t>Définition de la  neuroéducation :</a:t>
            </a:r>
            <a:endParaRPr sz="3200" b="0" strike="noStrike">
              <a:latin typeface="Arial"/>
              <a:ea typeface="Arial"/>
              <a:cs typeface="Arial"/>
              <a:sym typeface="Arial"/>
            </a:endParaRPr>
          </a:p>
          <a:p>
            <a:pPr marL="0" marR="0" lvl="0" indent="0" algn="l" rtl="0">
              <a:spcBef>
                <a:spcPts val="0"/>
              </a:spcBef>
              <a:spcAft>
                <a:spcPts val="0"/>
              </a:spcAft>
              <a:buNone/>
            </a:pPr>
            <a:endParaRPr sz="3200" b="0" strike="noStrike">
              <a:latin typeface="Arial"/>
              <a:ea typeface="Arial"/>
              <a:cs typeface="Arial"/>
              <a:sym typeface="Arial"/>
            </a:endParaRPr>
          </a:p>
          <a:p>
            <a:pPr marL="0" marR="0" lvl="0" indent="0" algn="ctr" rtl="0">
              <a:spcBef>
                <a:spcPts val="0"/>
              </a:spcBef>
              <a:spcAft>
                <a:spcPts val="0"/>
              </a:spcAft>
              <a:buNone/>
            </a:pPr>
            <a:r>
              <a:rPr lang="fr-FR" sz="3200" b="0" strike="noStrike">
                <a:solidFill>
                  <a:srgbClr val="FF0000"/>
                </a:solidFill>
                <a:latin typeface="Arial"/>
                <a:ea typeface="Arial"/>
                <a:cs typeface="Arial"/>
                <a:sym typeface="Arial"/>
              </a:rPr>
              <a:t>= étude des mécanismes cérébraux appliqués au problème d'éducation</a:t>
            </a:r>
            <a:endParaRPr sz="3200" b="0" strike="noStrike">
              <a:latin typeface="Arial"/>
              <a:ea typeface="Arial"/>
              <a:cs typeface="Arial"/>
              <a:sym typeface="Arial"/>
            </a:endParaRPr>
          </a:p>
          <a:p>
            <a:pPr marL="0" marR="0" lvl="0" indent="0" algn="l" rtl="0">
              <a:spcBef>
                <a:spcPts val="0"/>
              </a:spcBef>
              <a:spcAft>
                <a:spcPts val="0"/>
              </a:spcAft>
              <a:buNone/>
            </a:pPr>
            <a:endParaRPr sz="3200" b="0" strike="noStrike">
              <a:latin typeface="Arial"/>
              <a:ea typeface="Arial"/>
              <a:cs typeface="Arial"/>
              <a:sym typeface="Arial"/>
            </a:endParaRPr>
          </a:p>
          <a:p>
            <a:pPr marL="0" marR="0" lvl="0" indent="0" algn="l" rtl="0">
              <a:spcBef>
                <a:spcPts val="0"/>
              </a:spcBef>
              <a:spcAft>
                <a:spcPts val="0"/>
              </a:spcAft>
              <a:buNone/>
            </a:pPr>
            <a:r>
              <a:rPr lang="fr-FR" sz="3200" b="0" i="1" u="sng" strike="noStrike">
                <a:solidFill>
                  <a:srgbClr val="0000FF"/>
                </a:solidFill>
                <a:latin typeface="Arial"/>
                <a:ea typeface="Arial"/>
                <a:cs typeface="Arial"/>
                <a:sym typeface="Arial"/>
              </a:rPr>
              <a:t> Issue d'un mariage entre :</a:t>
            </a:r>
            <a:endParaRPr sz="3200" b="0" strike="noStrike">
              <a:latin typeface="Arial"/>
              <a:ea typeface="Arial"/>
              <a:cs typeface="Arial"/>
              <a:sym typeface="Arial"/>
            </a:endParaRPr>
          </a:p>
          <a:p>
            <a:pPr marL="0" marR="0" lvl="0" indent="0" algn="l" rtl="0">
              <a:spcBef>
                <a:spcPts val="0"/>
              </a:spcBef>
              <a:spcAft>
                <a:spcPts val="0"/>
              </a:spcAft>
              <a:buNone/>
            </a:pPr>
            <a:endParaRPr sz="3200" b="0" strike="noStrike">
              <a:latin typeface="Arial"/>
              <a:ea typeface="Arial"/>
              <a:cs typeface="Arial"/>
              <a:sym typeface="Arial"/>
            </a:endParaRPr>
          </a:p>
          <a:p>
            <a:pPr marL="0" marR="0" lvl="0" indent="0" algn="l" rtl="0">
              <a:spcBef>
                <a:spcPts val="0"/>
              </a:spcBef>
              <a:spcAft>
                <a:spcPts val="0"/>
              </a:spcAft>
              <a:buNone/>
            </a:pPr>
            <a:r>
              <a:rPr lang="fr-FR" sz="3200" b="0" i="1" strike="noStrike">
                <a:solidFill>
                  <a:srgbClr val="0000CC"/>
                </a:solidFill>
                <a:latin typeface="Arial"/>
                <a:ea typeface="Arial"/>
                <a:cs typeface="Arial"/>
                <a:sym typeface="Arial"/>
              </a:rPr>
              <a:t>                 Science de l'éducation  </a:t>
            </a:r>
            <a:endParaRPr sz="3200" b="0" strike="noStrike">
              <a:latin typeface="Arial"/>
              <a:ea typeface="Arial"/>
              <a:cs typeface="Arial"/>
              <a:sym typeface="Arial"/>
            </a:endParaRPr>
          </a:p>
          <a:p>
            <a:pPr marL="0" marR="0" lvl="0" indent="0" algn="l" rtl="0">
              <a:spcBef>
                <a:spcPts val="0"/>
              </a:spcBef>
              <a:spcAft>
                <a:spcPts val="0"/>
              </a:spcAft>
              <a:buNone/>
            </a:pPr>
            <a:r>
              <a:rPr lang="fr-FR" sz="3200" b="0" i="1" strike="noStrike">
                <a:solidFill>
                  <a:srgbClr val="0000CC"/>
                </a:solidFill>
                <a:latin typeface="Arial"/>
                <a:ea typeface="Arial"/>
                <a:cs typeface="Arial"/>
                <a:sym typeface="Arial"/>
              </a:rPr>
              <a:t>                               +</a:t>
            </a:r>
            <a:endParaRPr sz="3200" b="0" strike="noStrike">
              <a:latin typeface="Arial"/>
              <a:ea typeface="Arial"/>
              <a:cs typeface="Arial"/>
              <a:sym typeface="Arial"/>
            </a:endParaRPr>
          </a:p>
          <a:p>
            <a:pPr marL="0" marR="0" lvl="0" indent="0" algn="ctr" rtl="0">
              <a:spcBef>
                <a:spcPts val="0"/>
              </a:spcBef>
              <a:spcAft>
                <a:spcPts val="0"/>
              </a:spcAft>
              <a:buNone/>
            </a:pPr>
            <a:r>
              <a:rPr lang="fr-FR" sz="3200" b="0" i="1" strike="noStrike">
                <a:solidFill>
                  <a:srgbClr val="0000CC"/>
                </a:solidFill>
                <a:latin typeface="Arial"/>
                <a:ea typeface="Arial"/>
                <a:cs typeface="Arial"/>
                <a:sym typeface="Arial"/>
              </a:rPr>
              <a:t>Technologie de l'imagerie cérébrale (grâce aux appareil d'imagerie médical, on peut voir le fonctionnement du cerveau en direct)</a:t>
            </a:r>
            <a:endParaRPr sz="3200" b="0" strike="noStrike">
              <a:latin typeface="Arial"/>
              <a:ea typeface="Arial"/>
              <a:cs typeface="Arial"/>
              <a:sym typeface="Arial"/>
            </a:endParaRPr>
          </a:p>
          <a:p>
            <a:pPr marL="0" marR="0" lvl="0" indent="0" algn="ctr" rtl="0">
              <a:spcBef>
                <a:spcPts val="0"/>
              </a:spcBef>
              <a:spcAft>
                <a:spcPts val="0"/>
              </a:spcAft>
              <a:buNone/>
            </a:pPr>
            <a:endParaRPr sz="3200" b="0" strike="noStrike">
              <a:latin typeface="Arial"/>
              <a:ea typeface="Arial"/>
              <a:cs typeface="Arial"/>
              <a:sym typeface="Arial"/>
            </a:endParaRPr>
          </a:p>
          <a:p>
            <a:pPr marL="0" marR="0" lvl="0" indent="0" algn="l" rtl="0">
              <a:spcBef>
                <a:spcPts val="0"/>
              </a:spcBef>
              <a:spcAft>
                <a:spcPts val="0"/>
              </a:spcAft>
              <a:buNone/>
            </a:pPr>
            <a:endParaRPr sz="3200" b="0" strike="noStrike">
              <a:latin typeface="Arial"/>
              <a:ea typeface="Arial"/>
              <a:cs typeface="Arial"/>
              <a:sym typeface="Arial"/>
            </a:endParaRPr>
          </a:p>
          <a:p>
            <a:pPr marL="0" marR="0" lvl="0" indent="0" algn="ctr" rtl="0">
              <a:spcBef>
                <a:spcPts val="0"/>
              </a:spcBef>
              <a:spcAft>
                <a:spcPts val="0"/>
              </a:spcAft>
              <a:buNone/>
            </a:pPr>
            <a:endParaRPr sz="3200" b="0" strike="noStrike">
              <a:latin typeface="Arial"/>
              <a:ea typeface="Arial"/>
              <a:cs typeface="Arial"/>
              <a:sym typeface="Arial"/>
            </a:endParaRPr>
          </a:p>
          <a:p>
            <a:pPr marL="0" marR="0" lvl="0" indent="0" algn="l" rtl="0">
              <a:spcBef>
                <a:spcPts val="0"/>
              </a:spcBef>
              <a:spcAft>
                <a:spcPts val="0"/>
              </a:spcAft>
              <a:buNone/>
            </a:pPr>
            <a:r>
              <a:rPr lang="fr-FR" sz="3200" b="0" strike="noStrike">
                <a:latin typeface="Arial"/>
                <a:ea typeface="Arial"/>
                <a:cs typeface="Arial"/>
                <a:sym typeface="Arial"/>
              </a:rPr>
              <a:t>On arrive à VOIR les gens PENSER !!!!</a:t>
            </a:r>
            <a:endParaRPr sz="3200" b="0" strike="noStrik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61"/>
          <p:cNvSpPr txBox="1"/>
          <p:nvPr/>
        </p:nvSpPr>
        <p:spPr>
          <a:xfrm>
            <a:off x="-38880" y="-141120"/>
            <a:ext cx="9182520" cy="3237120"/>
          </a:xfrm>
          <a:prstGeom prst="rect">
            <a:avLst/>
          </a:prstGeom>
          <a:solidFill>
            <a:srgbClr val="2DEDFF"/>
          </a:solidFill>
          <a:ln w="36000" cap="flat" cmpd="sng">
            <a:solidFill>
              <a:srgbClr val="2DEDFF"/>
            </a:solidFill>
            <a:prstDash val="solid"/>
            <a:round/>
            <a:headEnd type="none" w="sm" len="sm"/>
            <a:tailEnd type="none" w="sm" len="sm"/>
          </a:ln>
        </p:spPr>
        <p:txBody>
          <a:bodyPr spcFirstLastPara="1" wrap="square" lIns="16200" tIns="23750" rIns="16200" bIns="16200" anchor="t" anchorCtr="0">
            <a:noAutofit/>
          </a:bodyPr>
          <a:lstStyle/>
          <a:p>
            <a:pPr marL="0" marR="0" lvl="0" indent="0" algn="ctr" rtl="0">
              <a:lnSpc>
                <a:spcPct val="97000"/>
              </a:lnSpc>
              <a:spcBef>
                <a:spcPts val="0"/>
              </a:spcBef>
              <a:spcAft>
                <a:spcPts val="0"/>
              </a:spcAft>
              <a:buNone/>
            </a:pPr>
            <a:br>
              <a:rPr lang="fr-FR" sz="1800"/>
            </a:br>
            <a:r>
              <a:rPr lang="fr-FR" sz="3600" b="1" strike="noStrike">
                <a:solidFill>
                  <a:srgbClr val="000000"/>
                </a:solidFill>
                <a:latin typeface="Trebuchet MS"/>
                <a:ea typeface="Trebuchet MS"/>
                <a:cs typeface="Trebuchet MS"/>
                <a:sym typeface="Trebuchet MS"/>
              </a:rPr>
              <a:t>Pour en savoir plus sur </a:t>
            </a:r>
            <a:r>
              <a:rPr lang="fr-FR" sz="3600" b="1" u="sng" strike="noStrike">
                <a:solidFill>
                  <a:srgbClr val="000000"/>
                </a:solidFill>
                <a:latin typeface="Trebuchet MS"/>
                <a:ea typeface="Trebuchet MS"/>
                <a:cs typeface="Trebuchet MS"/>
                <a:sym typeface="Trebuchet MS"/>
              </a:rPr>
              <a:t>les mécanismes cérébraux</a:t>
            </a:r>
            <a:r>
              <a:rPr lang="fr-FR" sz="3600" b="1" strike="noStrike">
                <a:solidFill>
                  <a:srgbClr val="000000"/>
                </a:solidFill>
                <a:latin typeface="Trebuchet MS"/>
                <a:ea typeface="Trebuchet MS"/>
                <a:cs typeface="Trebuchet MS"/>
                <a:sym typeface="Trebuchet MS"/>
              </a:rPr>
              <a:t> cités dans la définition de NEUROEDUCATION, Faisons le point sur l'organisation du cerveau et son fonctionnement </a:t>
            </a:r>
            <a:endParaRPr sz="3600" b="0"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4958</Words>
  <Application>Microsoft Office PowerPoint</Application>
  <PresentationFormat>Affichage à l'écran (4:3)</PresentationFormat>
  <Paragraphs>528</Paragraphs>
  <Slides>60</Slides>
  <Notes>60</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60</vt:i4>
      </vt:variant>
    </vt:vector>
  </HeadingPairs>
  <TitlesOfParts>
    <vt:vector size="71" baseType="lpstr">
      <vt:lpstr>Arial</vt:lpstr>
      <vt:lpstr>Comic Sans MS</vt:lpstr>
      <vt:lpstr>Trebuchet MS</vt:lpstr>
      <vt:lpstr>Short Stack</vt:lpstr>
      <vt:lpstr>Noto Sans Symbols</vt:lpstr>
      <vt:lpstr>Times New Roman</vt:lpstr>
      <vt:lpstr>Calibri</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Récapitulons ce que tu viens d’écouter...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prenez 3 couleurs de fluo différentes  1 couleur pour éliminer les gênes visuelles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frederic Roussel</cp:lastModifiedBy>
  <cp:revision>1</cp:revision>
  <dcterms:modified xsi:type="dcterms:W3CDTF">2020-09-30T16:35:23Z</dcterms:modified>
</cp:coreProperties>
</file>