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5" r:id="rId2"/>
    <p:sldId id="291" r:id="rId3"/>
    <p:sldId id="274" r:id="rId4"/>
    <p:sldId id="269" r:id="rId5"/>
    <p:sldId id="292" r:id="rId6"/>
    <p:sldId id="280" r:id="rId7"/>
    <p:sldId id="273" r:id="rId8"/>
    <p:sldId id="272" r:id="rId9"/>
    <p:sldId id="271" r:id="rId10"/>
    <p:sldId id="278" r:id="rId11"/>
    <p:sldId id="279" r:id="rId12"/>
    <p:sldId id="277" r:id="rId13"/>
    <p:sldId id="289" r:id="rId14"/>
    <p:sldId id="270" r:id="rId15"/>
  </p:sldIdLst>
  <p:sldSz cx="9144000" cy="6858000" type="screen4x3"/>
  <p:notesSz cx="6881813" cy="100028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8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9582D-E72A-405B-92CC-63B38DE33A92}" type="datetimeFigureOut">
              <a:rPr lang="fr-FR" smtClean="0"/>
              <a:t>03/09/2021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2C1D8-DECA-4F5A-B589-0A40B01626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9372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9582D-E72A-405B-92CC-63B38DE33A92}" type="datetimeFigureOut">
              <a:rPr lang="fr-FR" smtClean="0"/>
              <a:t>03/09/2021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2C1D8-DECA-4F5A-B589-0A40B01626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1999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9582D-E72A-405B-92CC-63B38DE33A92}" type="datetimeFigureOut">
              <a:rPr lang="fr-FR" smtClean="0"/>
              <a:t>03/09/2021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2C1D8-DECA-4F5A-B589-0A40B01626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3091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9582D-E72A-405B-92CC-63B38DE33A92}" type="datetimeFigureOut">
              <a:rPr lang="fr-FR" smtClean="0"/>
              <a:t>03/09/2021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2C1D8-DECA-4F5A-B589-0A40B01626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2697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9582D-E72A-405B-92CC-63B38DE33A92}" type="datetimeFigureOut">
              <a:rPr lang="fr-FR" smtClean="0"/>
              <a:t>03/09/2021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2C1D8-DECA-4F5A-B589-0A40B01626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8198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9582D-E72A-405B-92CC-63B38DE33A92}" type="datetimeFigureOut">
              <a:rPr lang="fr-FR" smtClean="0"/>
              <a:t>03/09/2021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2C1D8-DECA-4F5A-B589-0A40B01626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4933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9582D-E72A-405B-92CC-63B38DE33A92}" type="datetimeFigureOut">
              <a:rPr lang="fr-FR" smtClean="0"/>
              <a:t>03/09/2021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2C1D8-DECA-4F5A-B589-0A40B01626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240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9582D-E72A-405B-92CC-63B38DE33A92}" type="datetimeFigureOut">
              <a:rPr lang="fr-FR" smtClean="0"/>
              <a:t>03/09/2021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2C1D8-DECA-4F5A-B589-0A40B01626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619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9582D-E72A-405B-92CC-63B38DE33A92}" type="datetimeFigureOut">
              <a:rPr lang="fr-FR" smtClean="0"/>
              <a:t>03/09/2021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2C1D8-DECA-4F5A-B589-0A40B01626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8499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9582D-E72A-405B-92CC-63B38DE33A92}" type="datetimeFigureOut">
              <a:rPr lang="fr-FR" smtClean="0"/>
              <a:t>03/09/2021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2C1D8-DECA-4F5A-B589-0A40B01626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6262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9582D-E72A-405B-92CC-63B38DE33A92}" type="datetimeFigureOut">
              <a:rPr lang="fr-FR" smtClean="0"/>
              <a:t>03/09/2021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2C1D8-DECA-4F5A-B589-0A40B01626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5506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A9582D-E72A-405B-92CC-63B38DE33A92}" type="datetimeFigureOut">
              <a:rPr lang="fr-FR" smtClean="0"/>
              <a:t>03/09/2021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2C1D8-DECA-4F5A-B589-0A40B01626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1049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XdPO_GqYlIg" TargetMode="Externa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rMP6dRJrRfM" TargetMode="External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dw8Ac_rRGzs" TargetMode="External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tXk3BSnqfpg" TargetMode="External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sgkJtjZtgo" TargetMode="External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3GmNh9R2Deo" TargetMode="External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0EEX2SMZkZk" TargetMode="Externa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Sw5WORWQh6k" TargetMode="External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UtvsjCyfGZ8" TargetMode="Externa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fzb4nrhkyg8" TargetMode="Externa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xzCAWEVigTY" TargetMode="External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OXSeEEyCkM0" TargetMode="External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3XlyT4Ums8" TargetMode="External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EbUaZRnKnOE" TargetMode="External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44D6482-34F2-433C-AFFF-90257545D0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091750" cy="6858000"/>
          </a:xfrm>
          <a:prstGeom prst="rect">
            <a:avLst/>
          </a:prstGeom>
        </p:spPr>
      </p:pic>
      <p:pic>
        <p:nvPicPr>
          <p:cNvPr id="8" name="Picture 4" descr="Résultat de recherche d'images pour &quot;clipart camera video&quot;">
            <a:hlinkClick r:id="rId3"/>
            <a:extLst>
              <a:ext uri="{FF2B5EF4-FFF2-40B4-BE49-F238E27FC236}">
                <a16:creationId xmlns:a16="http://schemas.microsoft.com/office/drawing/2014/main" id="{21CD1DFA-E8C1-48F8-9CC2-DF9D7E663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300" y="5829300"/>
            <a:ext cx="1028700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39020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2CA95F1-8113-4EE4-ADD2-2E7DEB19EB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630"/>
            <a:ext cx="9148839" cy="6861629"/>
          </a:xfrm>
          <a:prstGeom prst="rect">
            <a:avLst/>
          </a:prstGeom>
        </p:spPr>
      </p:pic>
      <p:pic>
        <p:nvPicPr>
          <p:cNvPr id="6" name="Picture 4" descr="Résultat de recherche d'images pour &quot;clipart camera video&quot;">
            <a:hlinkClick r:id="rId3"/>
            <a:extLst>
              <a:ext uri="{FF2B5EF4-FFF2-40B4-BE49-F238E27FC236}">
                <a16:creationId xmlns:a16="http://schemas.microsoft.com/office/drawing/2014/main" id="{556C0CAA-8C4C-49A5-B284-BF2C928C97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300" y="5829300"/>
            <a:ext cx="1028700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53223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74AB7331-4C75-44D1-9F46-75BFD52FA6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074463" cy="6858000"/>
          </a:xfrm>
          <a:prstGeom prst="rect">
            <a:avLst/>
          </a:prstGeom>
        </p:spPr>
      </p:pic>
      <p:pic>
        <p:nvPicPr>
          <p:cNvPr id="15364" name="Picture 4" descr="Résultat de recherche d'images pour &quot;clipart camera video&quot;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4050" y="5831798"/>
            <a:ext cx="1028700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63162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DFC104A-4498-4F7D-9AD9-18ED3CC061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091750" cy="6858000"/>
          </a:xfrm>
          <a:prstGeom prst="rect">
            <a:avLst/>
          </a:prstGeom>
        </p:spPr>
      </p:pic>
      <p:pic>
        <p:nvPicPr>
          <p:cNvPr id="6" name="Picture 4" descr="Résultat de recherche d'images pour &quot;clipart camera video&quot;">
            <a:hlinkClick r:id="rId3"/>
            <a:extLst>
              <a:ext uri="{FF2B5EF4-FFF2-40B4-BE49-F238E27FC236}">
                <a16:creationId xmlns:a16="http://schemas.microsoft.com/office/drawing/2014/main" id="{80D184FB-EAFD-4256-BC23-D875C58754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300" y="5829300"/>
            <a:ext cx="1028700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4618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CCCDA9-6785-40DB-8056-427486FDF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CFCE479-C8E4-4538-9D28-6654A07247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8EAE67F-DCB3-4EF7-B1BC-23491B4AF1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074463" cy="6858000"/>
          </a:xfrm>
          <a:prstGeom prst="rect">
            <a:avLst/>
          </a:prstGeom>
        </p:spPr>
      </p:pic>
      <p:pic>
        <p:nvPicPr>
          <p:cNvPr id="6" name="Picture 4" descr="Résultat de recherche d'images pour &quot;clipart camera video&quot;">
            <a:hlinkClick r:id="rId3"/>
            <a:extLst>
              <a:ext uri="{FF2B5EF4-FFF2-40B4-BE49-F238E27FC236}">
                <a16:creationId xmlns:a16="http://schemas.microsoft.com/office/drawing/2014/main" id="{8C23B0AA-AD23-424E-A029-AFD0D7C114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300" y="5829300"/>
            <a:ext cx="1028700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21788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E80383D-BD42-428C-BEF6-649C6E3577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09100" cy="6858000"/>
          </a:xfrm>
          <a:prstGeom prst="rect">
            <a:avLst/>
          </a:prstGeom>
        </p:spPr>
      </p:pic>
      <p:pic>
        <p:nvPicPr>
          <p:cNvPr id="6" name="Picture 2" descr="Résultat de recherche d'images pour &quot;clipart camera video&quot;">
            <a:hlinkClick r:id="rId3"/>
            <a:extLst>
              <a:ext uri="{FF2B5EF4-FFF2-40B4-BE49-F238E27FC236}">
                <a16:creationId xmlns:a16="http://schemas.microsoft.com/office/drawing/2014/main" id="{ED09BA59-5488-4270-ADEB-D1042F4F88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715000"/>
            <a:ext cx="87630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7161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C4BAD8E-565D-4C50-B4E7-59BC0B250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68ADEFB-77E9-401B-A859-32E8E3F680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0214DB6-98FD-4A34-9D48-028B27D6F7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8144"/>
            <a:ext cx="9185687" cy="6876143"/>
          </a:xfrm>
          <a:prstGeom prst="rect">
            <a:avLst/>
          </a:prstGeom>
        </p:spPr>
      </p:pic>
      <p:pic>
        <p:nvPicPr>
          <p:cNvPr id="5" name="Picture 4" descr="Résultat de recherche d'images pour &quot;clipart camera video&quot;">
            <a:hlinkClick r:id="rId3"/>
            <a:extLst>
              <a:ext uri="{FF2B5EF4-FFF2-40B4-BE49-F238E27FC236}">
                <a16:creationId xmlns:a16="http://schemas.microsoft.com/office/drawing/2014/main" id="{21294E6D-1347-4754-9639-3941215605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4050" y="5831798"/>
            <a:ext cx="1028700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503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4510CA50-C55A-48A3-BC28-36AA03F432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71"/>
            <a:ext cx="9139372" cy="6854529"/>
          </a:xfrm>
          <a:prstGeom prst="rect">
            <a:avLst/>
          </a:prstGeom>
        </p:spPr>
      </p:pic>
      <p:pic>
        <p:nvPicPr>
          <p:cNvPr id="7" name="Picture 4" descr="Résultat de recherche d'images pour &quot;clipart camera video&quot;">
            <a:hlinkClick r:id="rId3"/>
            <a:extLst>
              <a:ext uri="{FF2B5EF4-FFF2-40B4-BE49-F238E27FC236}">
                <a16:creationId xmlns:a16="http://schemas.microsoft.com/office/drawing/2014/main" id="{DDAA9B76-F7CF-43B2-A710-302F84E255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300" y="5829300"/>
            <a:ext cx="1028700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9947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E400F6F-AF5D-4A7F-AC68-E1D1986723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074463" cy="6858000"/>
          </a:xfrm>
          <a:prstGeom prst="rect">
            <a:avLst/>
          </a:prstGeom>
        </p:spPr>
      </p:pic>
      <p:pic>
        <p:nvPicPr>
          <p:cNvPr id="6" name="Picture 2" descr="Résultat de recherche d'images pour &quot;clipart camera video&quot;">
            <a:hlinkClick r:id="rId3"/>
            <a:extLst>
              <a:ext uri="{FF2B5EF4-FFF2-40B4-BE49-F238E27FC236}">
                <a16:creationId xmlns:a16="http://schemas.microsoft.com/office/drawing/2014/main" id="{CEE10B1D-42EF-4678-96E0-5278BB8C07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715000"/>
            <a:ext cx="87630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9154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7B451C-2AD0-4E01-BB6B-9BA2794B2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8BBE9AB-F72A-4D71-9123-0EDD619038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4F21EEC-4482-44CD-886A-D332212F03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26615" cy="6858000"/>
          </a:xfrm>
          <a:prstGeom prst="rect">
            <a:avLst/>
          </a:prstGeom>
        </p:spPr>
      </p:pic>
      <p:pic>
        <p:nvPicPr>
          <p:cNvPr id="6" name="Picture 2" descr="Résultat de recherche d'images pour &quot;clipart camera video&quot;">
            <a:hlinkClick r:id="rId3"/>
            <a:extLst>
              <a:ext uri="{FF2B5EF4-FFF2-40B4-BE49-F238E27FC236}">
                <a16:creationId xmlns:a16="http://schemas.microsoft.com/office/drawing/2014/main" id="{67C56021-539E-47E8-B225-6866075442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715000"/>
            <a:ext cx="87630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21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0BCF308-3FA9-4E0E-861B-FC9DA0AEA8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1771"/>
            <a:ext cx="9120612" cy="6879771"/>
          </a:xfrm>
          <a:prstGeom prst="rect">
            <a:avLst/>
          </a:prstGeom>
        </p:spPr>
      </p:pic>
      <p:pic>
        <p:nvPicPr>
          <p:cNvPr id="6" name="Picture 4" descr="Résultat de recherche d'images pour &quot;clipart camera video&quot;">
            <a:hlinkClick r:id="rId3"/>
            <a:extLst>
              <a:ext uri="{FF2B5EF4-FFF2-40B4-BE49-F238E27FC236}">
                <a16:creationId xmlns:a16="http://schemas.microsoft.com/office/drawing/2014/main" id="{0E32F2CD-DA55-4D90-9618-1809918BFA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300" y="5829300"/>
            <a:ext cx="1028700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62335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A57CC47D-8114-4E88-B17C-FCD1F90FFF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074463" cy="6858000"/>
          </a:xfrm>
          <a:prstGeom prst="rect">
            <a:avLst/>
          </a:prstGeom>
        </p:spPr>
      </p:pic>
      <p:pic>
        <p:nvPicPr>
          <p:cNvPr id="2" name="Picture 4" descr="Résultat de recherche d'images pour &quot;clipart camera video&quot;">
            <a:hlinkClick r:id="rId3"/>
            <a:extLst>
              <a:ext uri="{FF2B5EF4-FFF2-40B4-BE49-F238E27FC236}">
                <a16:creationId xmlns:a16="http://schemas.microsoft.com/office/drawing/2014/main" id="{73B26CCA-2B33-4B69-A211-6A781BDA7D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300" y="5829300"/>
            <a:ext cx="1028700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82775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2DB7E30-B5E5-4F92-A9DA-B5572047E7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4" descr="Résultat de recherche d'images pour &quot;clipart camera video&quot;">
            <a:hlinkClick r:id="rId3"/>
            <a:extLst>
              <a:ext uri="{FF2B5EF4-FFF2-40B4-BE49-F238E27FC236}">
                <a16:creationId xmlns:a16="http://schemas.microsoft.com/office/drawing/2014/main" id="{62E3A2D5-F4C2-444D-9E64-F2A78F5D48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300" y="5829300"/>
            <a:ext cx="1028700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79310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63A7265-A9E6-4153-B5AF-1E36A43457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074463" cy="6858000"/>
          </a:xfrm>
          <a:prstGeom prst="rect">
            <a:avLst/>
          </a:prstGeom>
        </p:spPr>
      </p:pic>
      <p:pic>
        <p:nvPicPr>
          <p:cNvPr id="6" name="Picture 4" descr="Résultat de recherche d'images pour &quot;clipart camera video&quot;">
            <a:hlinkClick r:id="rId3"/>
            <a:extLst>
              <a:ext uri="{FF2B5EF4-FFF2-40B4-BE49-F238E27FC236}">
                <a16:creationId xmlns:a16="http://schemas.microsoft.com/office/drawing/2014/main" id="{6B0004AB-610B-41BE-8679-36680B4C5F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300" y="5829300"/>
            <a:ext cx="1028700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682750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521</TotalTime>
  <Words>0</Words>
  <Application>Microsoft Office PowerPoint</Application>
  <PresentationFormat>Affichage à l'écran 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frederic Roussel</dc:creator>
  <cp:lastModifiedBy>frederic Roussel</cp:lastModifiedBy>
  <cp:revision>5</cp:revision>
  <cp:lastPrinted>2020-09-01T07:05:49Z</cp:lastPrinted>
  <dcterms:created xsi:type="dcterms:W3CDTF">2020-09-01T06:19:54Z</dcterms:created>
  <dcterms:modified xsi:type="dcterms:W3CDTF">2021-09-03T23:12:17Z</dcterms:modified>
</cp:coreProperties>
</file>