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65" r:id="rId3"/>
    <p:sldId id="302" r:id="rId4"/>
    <p:sldId id="301" r:id="rId5"/>
    <p:sldId id="258" r:id="rId6"/>
    <p:sldId id="298" r:id="rId7"/>
    <p:sldId id="256" r:id="rId8"/>
    <p:sldId id="295" r:id="rId9"/>
    <p:sldId id="294" r:id="rId10"/>
    <p:sldId id="257" r:id="rId11"/>
    <p:sldId id="259" r:id="rId12"/>
    <p:sldId id="29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8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82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77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4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83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42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07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08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921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57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01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7DFC-9700-4DAC-B6A7-2F2147ABA52A}" type="datetimeFigureOut">
              <a:rPr lang="fr-FR" smtClean="0"/>
              <a:t>07/11/2020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A1C71-1519-40F3-BFFD-4789757633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9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hyperlink" Target="musiqueU2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1jour-1question-cest-quoi-la-liberte-de-la-presse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cest-quoi-la-laicite-1-jour-1-question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8EC2FB-6BB4-403F-87CB-ADE98645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C9B4E8-5CC8-4836-AB5C-5EAFA7C1F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4FC13F-E77C-4A61-BCED-B59755E2A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8" t="35633" r="46427" b="23643"/>
          <a:stretch/>
        </p:blipFill>
        <p:spPr>
          <a:xfrm>
            <a:off x="0" y="152034"/>
            <a:ext cx="5403520" cy="61956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CC9FE8-F81D-415F-9375-1E6D75F52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62" t="35633" r="25697" b="39571"/>
          <a:stretch/>
        </p:blipFill>
        <p:spPr>
          <a:xfrm>
            <a:off x="5394068" y="1353878"/>
            <a:ext cx="3749931" cy="36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C2E71-79F5-4013-B577-C462B3AE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D159D-C3B6-40B3-8DB8-147917ECA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345FE6-F0F2-437C-B313-DDF7ED14A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10" t="35840" r="24303" b="23230"/>
          <a:stretch/>
        </p:blipFill>
        <p:spPr>
          <a:xfrm>
            <a:off x="3153595" y="-24718"/>
            <a:ext cx="5984046" cy="42671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3FD7A5-D95D-49AE-91E3-C953ACAE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2" t="35298" r="25233" b="23772"/>
          <a:stretch/>
        </p:blipFill>
        <p:spPr>
          <a:xfrm>
            <a:off x="6359" y="3700128"/>
            <a:ext cx="6921797" cy="3157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2AEFEA-0BFB-4F2F-81B6-0C2A57626C66}"/>
              </a:ext>
            </a:extLst>
          </p:cNvPr>
          <p:cNvSpPr/>
          <p:nvPr/>
        </p:nvSpPr>
        <p:spPr>
          <a:xfrm>
            <a:off x="3153595" y="1952763"/>
            <a:ext cx="2066991" cy="4714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7781AE-FC90-4102-A85B-9BE00E4E190C}"/>
              </a:ext>
            </a:extLst>
          </p:cNvPr>
          <p:cNvSpPr/>
          <p:nvPr/>
        </p:nvSpPr>
        <p:spPr>
          <a:xfrm>
            <a:off x="6360" y="5960821"/>
            <a:ext cx="2481660" cy="3510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346931-9194-46D2-AB09-23BC2FF307AC}"/>
              </a:ext>
            </a:extLst>
          </p:cNvPr>
          <p:cNvSpPr txBox="1"/>
          <p:nvPr/>
        </p:nvSpPr>
        <p:spPr>
          <a:xfrm>
            <a:off x="7263510" y="5035529"/>
            <a:ext cx="156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 est ce bâtiment  ?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FCB5ABB-71FD-4BB1-8685-0AAABB77CE84}"/>
              </a:ext>
            </a:extLst>
          </p:cNvPr>
          <p:cNvCxnSpPr>
            <a:cxnSpLocks/>
          </p:cNvCxnSpPr>
          <p:nvPr/>
        </p:nvCxnSpPr>
        <p:spPr>
          <a:xfrm flipH="1" flipV="1">
            <a:off x="4803781" y="4433662"/>
            <a:ext cx="2307265" cy="92503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709E8D4-80CE-457D-87A8-9FBD73346830}"/>
              </a:ext>
            </a:extLst>
          </p:cNvPr>
          <p:cNvSpPr/>
          <p:nvPr/>
        </p:nvSpPr>
        <p:spPr>
          <a:xfrm>
            <a:off x="6358" y="6343411"/>
            <a:ext cx="2577354" cy="52817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6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38B25-0717-4237-883B-57F6283F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7F9FF2-18A1-4C01-A9D5-48121385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9" t="35220" r="56632" b="46548"/>
          <a:stretch/>
        </p:blipFill>
        <p:spPr>
          <a:xfrm>
            <a:off x="3524157" y="0"/>
            <a:ext cx="2476057" cy="19563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F2535A-A996-43F7-973D-508103CFB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8" t="37080" r="50479" b="29079"/>
          <a:stretch/>
        </p:blipFill>
        <p:spPr>
          <a:xfrm>
            <a:off x="5903150" y="84111"/>
            <a:ext cx="3258352" cy="25893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15304C-CB27-45D4-93FD-ECA287269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20" t="35298" r="27857" b="23772"/>
          <a:stretch/>
        </p:blipFill>
        <p:spPr>
          <a:xfrm>
            <a:off x="3524156" y="2673416"/>
            <a:ext cx="4811769" cy="42084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C9E092-5E3C-4DCB-9E1C-E65629181E82}"/>
              </a:ext>
            </a:extLst>
          </p:cNvPr>
          <p:cNvSpPr/>
          <p:nvPr/>
        </p:nvSpPr>
        <p:spPr>
          <a:xfrm>
            <a:off x="3524156" y="-3451"/>
            <a:ext cx="2378994" cy="18875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5B184-7D48-4F1E-8548-2F1FA410C551}"/>
              </a:ext>
            </a:extLst>
          </p:cNvPr>
          <p:cNvSpPr/>
          <p:nvPr/>
        </p:nvSpPr>
        <p:spPr>
          <a:xfrm>
            <a:off x="3644098" y="2738393"/>
            <a:ext cx="2801749" cy="300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761973-4C36-45DB-B2BC-6FD844EAC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07" t="35220" r="41249" b="23437"/>
          <a:stretch/>
        </p:blipFill>
        <p:spPr>
          <a:xfrm>
            <a:off x="0" y="1154560"/>
            <a:ext cx="3567844" cy="55894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DE06795-9472-4DC1-AD09-DD34EBE6C48D}"/>
              </a:ext>
            </a:extLst>
          </p:cNvPr>
          <p:cNvSpPr txBox="1"/>
          <p:nvPr/>
        </p:nvSpPr>
        <p:spPr>
          <a:xfrm>
            <a:off x="378025" y="142519"/>
            <a:ext cx="251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Quel est ce document  ?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55E7ECB-D2FD-4C66-928D-FC6DB767DC6C}"/>
              </a:ext>
            </a:extLst>
          </p:cNvPr>
          <p:cNvCxnSpPr>
            <a:cxnSpLocks/>
          </p:cNvCxnSpPr>
          <p:nvPr/>
        </p:nvCxnSpPr>
        <p:spPr>
          <a:xfrm>
            <a:off x="1648047" y="511851"/>
            <a:ext cx="0" cy="76405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135F73-4BAD-4229-9B53-0FCAAEC56A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88976" y="2027851"/>
            <a:ext cx="24112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2400" dirty="0"/>
              <a:t>Que fait l’enfant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9282D8-C891-4609-AB9A-C2964CD94B59}"/>
              </a:ext>
            </a:extLst>
          </p:cNvPr>
          <p:cNvSpPr/>
          <p:nvPr/>
        </p:nvSpPr>
        <p:spPr>
          <a:xfrm>
            <a:off x="3588976" y="3111125"/>
            <a:ext cx="4811768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4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669F2-538D-41F1-8400-4F2954DE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A9FE22-B570-4913-BE0C-C1C1218B3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FAF3BC-BE21-4339-A0F0-9995C525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8" t="34257" r="24186" b="24192"/>
          <a:stretch/>
        </p:blipFill>
        <p:spPr>
          <a:xfrm>
            <a:off x="287080" y="-40666"/>
            <a:ext cx="8912098" cy="40804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9BEBC8-3B7C-494B-8817-335D0D285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4" t="52061" r="29605" b="24737"/>
          <a:stretch/>
        </p:blipFill>
        <p:spPr>
          <a:xfrm>
            <a:off x="6368975" y="4594337"/>
            <a:ext cx="2668700" cy="15736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07FD8E-4558-4436-9646-1CF361B10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12" t="60232" r="31628" b="24264"/>
          <a:stretch/>
        </p:blipFill>
        <p:spPr>
          <a:xfrm>
            <a:off x="0" y="0"/>
            <a:ext cx="3944533" cy="15736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0548EF-7E41-40A5-AF04-124D5D893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49" t="55931" r="43820" b="25064"/>
          <a:stretch/>
        </p:blipFill>
        <p:spPr>
          <a:xfrm>
            <a:off x="2472232" y="4617594"/>
            <a:ext cx="3106516" cy="12855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8674D7-95F4-4527-8F3C-C0FF35788851}"/>
              </a:ext>
            </a:extLst>
          </p:cNvPr>
          <p:cNvSpPr/>
          <p:nvPr/>
        </p:nvSpPr>
        <p:spPr>
          <a:xfrm>
            <a:off x="0" y="74117"/>
            <a:ext cx="3774561" cy="1499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212235-C41F-49E5-9F12-0C244DCB2AF9}"/>
              </a:ext>
            </a:extLst>
          </p:cNvPr>
          <p:cNvSpPr/>
          <p:nvPr/>
        </p:nvSpPr>
        <p:spPr>
          <a:xfrm>
            <a:off x="287080" y="3224106"/>
            <a:ext cx="3349255" cy="7903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B05EBC4-3F1E-4CEA-8A82-B5486B976E8A}"/>
              </a:ext>
            </a:extLst>
          </p:cNvPr>
          <p:cNvCxnSpPr>
            <a:cxnSpLocks/>
          </p:cNvCxnSpPr>
          <p:nvPr/>
        </p:nvCxnSpPr>
        <p:spPr>
          <a:xfrm flipV="1">
            <a:off x="3923415" y="1183111"/>
            <a:ext cx="1020060" cy="298271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4E11DEE-0BF1-44D9-9545-1ADC66B40030}"/>
              </a:ext>
            </a:extLst>
          </p:cNvPr>
          <p:cNvCxnSpPr>
            <a:cxnSpLocks/>
          </p:cNvCxnSpPr>
          <p:nvPr/>
        </p:nvCxnSpPr>
        <p:spPr>
          <a:xfrm flipH="1" flipV="1">
            <a:off x="6744702" y="1265274"/>
            <a:ext cx="836166" cy="29094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95F0F948-FDC0-404A-ABBF-775003746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49" t="37862" r="60902" b="59396"/>
          <a:stretch/>
        </p:blipFill>
        <p:spPr>
          <a:xfrm>
            <a:off x="2881425" y="4192292"/>
            <a:ext cx="2411897" cy="4253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5764D3-70BD-4A95-9E3B-2C966C180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81" t="36397" r="45183" b="61073"/>
          <a:stretch/>
        </p:blipFill>
        <p:spPr>
          <a:xfrm>
            <a:off x="6583815" y="4165821"/>
            <a:ext cx="2239020" cy="4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4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ACE3B-330C-4FCA-B06F-DD28E4D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3E927-C90E-4F36-998D-59725B52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6F2898-167F-44C8-8D59-E04CCD793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5" t="35840" r="25465" b="23023"/>
          <a:stretch/>
        </p:blipFill>
        <p:spPr>
          <a:xfrm>
            <a:off x="0" y="-1"/>
            <a:ext cx="9141230" cy="42304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0EB09B-4B84-4549-B077-BA2D92D31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4" t="52188" r="40556" b="22816"/>
          <a:stretch/>
        </p:blipFill>
        <p:spPr>
          <a:xfrm>
            <a:off x="628650" y="3556048"/>
            <a:ext cx="7856453" cy="3295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2F87C7-2ACE-4991-AC14-45BFBA074926}"/>
              </a:ext>
            </a:extLst>
          </p:cNvPr>
          <p:cNvSpPr/>
          <p:nvPr/>
        </p:nvSpPr>
        <p:spPr>
          <a:xfrm>
            <a:off x="765545" y="5328665"/>
            <a:ext cx="3689497" cy="6322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4F6D7-9786-4C44-9F6F-6CA5F6046921}"/>
              </a:ext>
            </a:extLst>
          </p:cNvPr>
          <p:cNvSpPr/>
          <p:nvPr/>
        </p:nvSpPr>
        <p:spPr>
          <a:xfrm>
            <a:off x="658897" y="4062413"/>
            <a:ext cx="4105191" cy="1266251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7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8C417E-23F2-4457-A80D-417A499B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194" y="72731"/>
            <a:ext cx="3846544" cy="1325563"/>
          </a:xfrm>
        </p:spPr>
        <p:txBody>
          <a:bodyPr/>
          <a:lstStyle/>
          <a:p>
            <a:r>
              <a:rPr lang="fr-FR" dirty="0"/>
              <a:t>Pourquoi faire un hommage ?</a:t>
            </a:r>
          </a:p>
        </p:txBody>
      </p:sp>
      <p:pic>
        <p:nvPicPr>
          <p:cNvPr id="7" name="Espace réservé du contenu 6" descr="Une image contenant bâtiment, extérieur, cité, debout&#10;&#10;Description générée automatiquement">
            <a:extLst>
              <a:ext uri="{FF2B5EF4-FFF2-40B4-BE49-F238E27FC236}">
                <a16:creationId xmlns:a16="http://schemas.microsoft.com/office/drawing/2014/main" id="{80AB38E0-20BA-49B4-A67A-CB79E309A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80" y="4246856"/>
            <a:ext cx="4924576" cy="2462288"/>
          </a:xfrm>
        </p:spPr>
      </p:pic>
      <p:pic>
        <p:nvPicPr>
          <p:cNvPr id="9" name="Image 8" descr="Une image contenant personne, bâtiment, extérieur, enfant&#10;&#10;Description générée automatiquement">
            <a:extLst>
              <a:ext uri="{FF2B5EF4-FFF2-40B4-BE49-F238E27FC236}">
                <a16:creationId xmlns:a16="http://schemas.microsoft.com/office/drawing/2014/main" id="{47F7D897-55EC-4F3C-935D-8BD7122B2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621"/>
            <a:ext cx="4274285" cy="2849523"/>
          </a:xfrm>
          <a:prstGeom prst="rect">
            <a:avLst/>
          </a:prstGeom>
        </p:spPr>
      </p:pic>
      <p:pic>
        <p:nvPicPr>
          <p:cNvPr id="1026" name="Picture 2" descr="Gramophone Record Player - Free Clip Art">
            <a:hlinkClick r:id="rId4" action="ppaction://hlinkfile"/>
            <a:extLst>
              <a:ext uri="{FF2B5EF4-FFF2-40B4-BE49-F238E27FC236}">
                <a16:creationId xmlns:a16="http://schemas.microsoft.com/office/drawing/2014/main" id="{21E6D051-926F-4A9F-A517-BA73EE3A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28" y="85338"/>
            <a:ext cx="957263" cy="11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87CDD85-AAC7-434B-847A-87275921F0C7}"/>
              </a:ext>
            </a:extLst>
          </p:cNvPr>
          <p:cNvSpPr txBox="1"/>
          <p:nvPr/>
        </p:nvSpPr>
        <p:spPr>
          <a:xfrm>
            <a:off x="4475195" y="1320549"/>
            <a:ext cx="45470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Respect de la personne humaine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Respect d’une profession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rgbClr val="FF0000"/>
                </a:solidFill>
              </a:rPr>
              <a:t>Rappel de valeurs symboliques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Liberté de penser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Liberté d’expression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Laïcité</a:t>
            </a:r>
          </a:p>
          <a:p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Rectangle : en biseau 5">
            <a:extLst>
              <a:ext uri="{FF2B5EF4-FFF2-40B4-BE49-F238E27FC236}">
                <a16:creationId xmlns:a16="http://schemas.microsoft.com/office/drawing/2014/main" id="{3F6BC11C-885D-4149-91D7-F8A3E00626BE}"/>
              </a:ext>
            </a:extLst>
          </p:cNvPr>
          <p:cNvSpPr/>
          <p:nvPr/>
        </p:nvSpPr>
        <p:spPr>
          <a:xfrm>
            <a:off x="0" y="2801602"/>
            <a:ext cx="4475196" cy="1190626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DC8FDA-5FBB-416B-9E9B-6F0B056C0B57}"/>
              </a:ext>
            </a:extLst>
          </p:cNvPr>
          <p:cNvSpPr txBox="1"/>
          <p:nvPr/>
        </p:nvSpPr>
        <p:spPr>
          <a:xfrm>
            <a:off x="213760" y="2946922"/>
            <a:ext cx="41573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« Samuel Paty est devenu le visage de la République », affirme le président de la République</a:t>
            </a:r>
          </a:p>
        </p:txBody>
      </p:sp>
      <p:pic>
        <p:nvPicPr>
          <p:cNvPr id="12" name="Image 11" descr="Une image contenant homme, personne, intérieur, habits&#10;&#10;Description générée automatiquement">
            <a:extLst>
              <a:ext uri="{FF2B5EF4-FFF2-40B4-BE49-F238E27FC236}">
                <a16:creationId xmlns:a16="http://schemas.microsoft.com/office/drawing/2014/main" id="{68D7399A-3A67-4702-B421-B977EF1FB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60"/>
            <a:ext cx="4241367" cy="28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E02A0-0620-4025-A8AE-EE29B545D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362" y="535247"/>
            <a:ext cx="5421276" cy="1325563"/>
          </a:xfrm>
        </p:spPr>
        <p:txBody>
          <a:bodyPr/>
          <a:lstStyle/>
          <a:p>
            <a:r>
              <a:rPr lang="fr-FR" dirty="0"/>
              <a:t>DEBAT SUR LA LIBERTE</a:t>
            </a:r>
          </a:p>
        </p:txBody>
      </p:sp>
      <p:pic>
        <p:nvPicPr>
          <p:cNvPr id="5" name="Espace réservé du contenu 4">
            <a:hlinkClick r:id="rId2" action="ppaction://hlinkfile"/>
            <a:extLst>
              <a:ext uri="{FF2B5EF4-FFF2-40B4-BE49-F238E27FC236}">
                <a16:creationId xmlns:a16="http://schemas.microsoft.com/office/drawing/2014/main" id="{E0CE3F56-B533-43AB-BF46-19AB02E14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35" y="1860810"/>
            <a:ext cx="2143125" cy="2143125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B1E397-4213-4595-913B-F820040B6F0E}"/>
              </a:ext>
            </a:extLst>
          </p:cNvPr>
          <p:cNvSpPr txBox="1"/>
          <p:nvPr/>
        </p:nvSpPr>
        <p:spPr>
          <a:xfrm>
            <a:off x="2149266" y="4520137"/>
            <a:ext cx="4845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Qu’est-ce que la liberté d’expression et de la presse?</a:t>
            </a:r>
          </a:p>
        </p:txBody>
      </p:sp>
    </p:spTree>
    <p:extLst>
      <p:ext uri="{BB962C8B-B14F-4D97-AF65-F5344CB8AC3E}">
        <p14:creationId xmlns:p14="http://schemas.microsoft.com/office/powerpoint/2010/main" val="131211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94ECC-3922-4109-B0F7-1FB62394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717" y="875488"/>
            <a:ext cx="2509283" cy="2048464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République repose : </a:t>
            </a:r>
            <a:b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des textes fondamentaux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B7AEC0-4D00-4810-9869-6D091F696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" t="7404" r="2849" b="16847"/>
          <a:stretch/>
        </p:blipFill>
        <p:spPr>
          <a:xfrm>
            <a:off x="0" y="0"/>
            <a:ext cx="6634717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A98CD2-B1EB-42EE-8FF2-1F4AB9431652}"/>
              </a:ext>
            </a:extLst>
          </p:cNvPr>
          <p:cNvSpPr/>
          <p:nvPr/>
        </p:nvSpPr>
        <p:spPr>
          <a:xfrm>
            <a:off x="477252" y="2775098"/>
            <a:ext cx="1903228" cy="8931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4DABD-F13B-406B-AB75-1FFCFE12C78E}"/>
              </a:ext>
            </a:extLst>
          </p:cNvPr>
          <p:cNvSpPr/>
          <p:nvPr/>
        </p:nvSpPr>
        <p:spPr>
          <a:xfrm>
            <a:off x="3532340" y="2055815"/>
            <a:ext cx="1687033" cy="3577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4F65F-1C6A-48FF-8A88-87C2FB34F12B}"/>
              </a:ext>
            </a:extLst>
          </p:cNvPr>
          <p:cNvSpPr/>
          <p:nvPr/>
        </p:nvSpPr>
        <p:spPr>
          <a:xfrm>
            <a:off x="1058499" y="1616148"/>
            <a:ext cx="1903228" cy="4396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DAFF3-F3D3-4812-A14E-54D0E98153B3}"/>
              </a:ext>
            </a:extLst>
          </p:cNvPr>
          <p:cNvSpPr/>
          <p:nvPr/>
        </p:nvSpPr>
        <p:spPr>
          <a:xfrm>
            <a:off x="3656387" y="2923952"/>
            <a:ext cx="744281" cy="7442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AC39C-DDF9-42A9-AEBC-BC161565A6F3}"/>
              </a:ext>
            </a:extLst>
          </p:cNvPr>
          <p:cNvSpPr/>
          <p:nvPr/>
        </p:nvSpPr>
        <p:spPr>
          <a:xfrm>
            <a:off x="1487344" y="6081824"/>
            <a:ext cx="2044995" cy="29771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DADBC1-C4EA-41B8-B3BB-D8B6CC6835D5}"/>
              </a:ext>
            </a:extLst>
          </p:cNvPr>
          <p:cNvSpPr/>
          <p:nvPr/>
        </p:nvSpPr>
        <p:spPr>
          <a:xfrm>
            <a:off x="2837679" y="2264735"/>
            <a:ext cx="988829" cy="104210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624ECD-24C8-424F-835A-895A74C8C396}"/>
              </a:ext>
            </a:extLst>
          </p:cNvPr>
          <p:cNvSpPr/>
          <p:nvPr/>
        </p:nvSpPr>
        <p:spPr>
          <a:xfrm>
            <a:off x="59598" y="4019109"/>
            <a:ext cx="1903228" cy="10632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69C367B-DAFE-41BF-ACBA-B0E5F968A55B}"/>
              </a:ext>
            </a:extLst>
          </p:cNvPr>
          <p:cNvSpPr txBox="1"/>
          <p:nvPr/>
        </p:nvSpPr>
        <p:spPr>
          <a:xfrm>
            <a:off x="6664187" y="2775098"/>
            <a:ext cx="2351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des libertés individuelles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C068E-1803-484C-ADF7-E5E2EEB2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C5A75-E731-4396-96D5-2DC94587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99A398-E4B1-45BF-B87C-26BFC687C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6" t="35840" r="25968" b="56020"/>
          <a:stretch/>
        </p:blipFill>
        <p:spPr>
          <a:xfrm>
            <a:off x="1137685" y="0"/>
            <a:ext cx="6475228" cy="16906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044F75-6426-4E93-AAC9-09750A66F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09" t="36047" r="25930" b="23230"/>
          <a:stretch/>
        </p:blipFill>
        <p:spPr>
          <a:xfrm>
            <a:off x="4508218" y="3281057"/>
            <a:ext cx="4635782" cy="33330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75EB43-1F13-4772-BA3D-F715BF923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63" t="36253" r="42557" b="23023"/>
          <a:stretch/>
        </p:blipFill>
        <p:spPr>
          <a:xfrm>
            <a:off x="20818" y="3281057"/>
            <a:ext cx="4551182" cy="333302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D6F6EF9-0D6D-4846-8ACF-34603A71977A}"/>
              </a:ext>
            </a:extLst>
          </p:cNvPr>
          <p:cNvCxnSpPr>
            <a:cxnSpLocks/>
          </p:cNvCxnSpPr>
          <p:nvPr/>
        </p:nvCxnSpPr>
        <p:spPr>
          <a:xfrm flipH="1">
            <a:off x="2296409" y="1690689"/>
            <a:ext cx="606279" cy="173831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691330A-498F-45AF-B108-176B37E43E24}"/>
              </a:ext>
            </a:extLst>
          </p:cNvPr>
          <p:cNvCxnSpPr>
            <a:cxnSpLocks/>
          </p:cNvCxnSpPr>
          <p:nvPr/>
        </p:nvCxnSpPr>
        <p:spPr>
          <a:xfrm>
            <a:off x="4990214" y="1662410"/>
            <a:ext cx="751367" cy="176659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DADF9D6-C3AC-423C-AEFF-336CAF60D23F}"/>
              </a:ext>
            </a:extLst>
          </p:cNvPr>
          <p:cNvSpPr/>
          <p:nvPr/>
        </p:nvSpPr>
        <p:spPr>
          <a:xfrm>
            <a:off x="6645349" y="1329070"/>
            <a:ext cx="967564" cy="361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38EC6F-8942-433A-950D-768B44E3E2E7}"/>
              </a:ext>
            </a:extLst>
          </p:cNvPr>
          <p:cNvSpPr/>
          <p:nvPr/>
        </p:nvSpPr>
        <p:spPr>
          <a:xfrm>
            <a:off x="2338938" y="3585200"/>
            <a:ext cx="2073574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2EB30A-4E3F-43DA-8A04-6857406D8D43}"/>
              </a:ext>
            </a:extLst>
          </p:cNvPr>
          <p:cNvSpPr/>
          <p:nvPr/>
        </p:nvSpPr>
        <p:spPr>
          <a:xfrm>
            <a:off x="4508217" y="3795487"/>
            <a:ext cx="2285987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6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DE8B4-EDA7-4413-9BEC-F7AAE424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236D32-5C2F-416F-B77E-A1A328954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83B2CE-8D4B-4E01-8B29-BB81E3AF0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72" t="36047" r="40828" b="23230"/>
          <a:stretch/>
        </p:blipFill>
        <p:spPr>
          <a:xfrm>
            <a:off x="5348176" y="0"/>
            <a:ext cx="3857479" cy="55927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AEE559-493E-48BF-9865-3BCCEEB3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37" y="2854897"/>
            <a:ext cx="4719526" cy="39636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51D1ED-928F-45FB-BB09-2CBCF65F0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1" t="36047" r="56936" b="42697"/>
          <a:stretch/>
        </p:blipFill>
        <p:spPr>
          <a:xfrm>
            <a:off x="0" y="0"/>
            <a:ext cx="5486400" cy="2854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70CC43-FEF9-4F24-BD48-770417147389}"/>
              </a:ext>
            </a:extLst>
          </p:cNvPr>
          <p:cNvSpPr/>
          <p:nvPr/>
        </p:nvSpPr>
        <p:spPr>
          <a:xfrm>
            <a:off x="2286000" y="2213286"/>
            <a:ext cx="606056" cy="295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54601-320A-4D92-8506-59150A69D14A}"/>
              </a:ext>
            </a:extLst>
          </p:cNvPr>
          <p:cNvSpPr/>
          <p:nvPr/>
        </p:nvSpPr>
        <p:spPr>
          <a:xfrm>
            <a:off x="85061" y="688234"/>
            <a:ext cx="5401340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BA9277-EB96-4C20-8A9E-A6028B8D6476}"/>
              </a:ext>
            </a:extLst>
          </p:cNvPr>
          <p:cNvSpPr/>
          <p:nvPr/>
        </p:nvSpPr>
        <p:spPr>
          <a:xfrm>
            <a:off x="168714" y="1690689"/>
            <a:ext cx="1628187" cy="323108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1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BE28F02-AA79-45A1-9CD4-948E20AF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5" t="36958" r="57374" b="24426"/>
          <a:stretch/>
        </p:blipFill>
        <p:spPr>
          <a:xfrm>
            <a:off x="0" y="0"/>
            <a:ext cx="2700669" cy="36750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EAEA5F-FFDC-463F-B85D-71C96B824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1" t="59606" r="33044" b="24426"/>
          <a:stretch/>
        </p:blipFill>
        <p:spPr>
          <a:xfrm>
            <a:off x="2700670" y="-25400"/>
            <a:ext cx="6443330" cy="24600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E81D0B-AF0C-44A0-9AAD-7CD4C9DBB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6" t="52146" r="59271" b="44519"/>
          <a:stretch/>
        </p:blipFill>
        <p:spPr>
          <a:xfrm>
            <a:off x="2832028" y="4220558"/>
            <a:ext cx="5707479" cy="6471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FAC192-9F05-4EE8-A5FA-BD314C55CEBF}"/>
              </a:ext>
            </a:extLst>
          </p:cNvPr>
          <p:cNvSpPr/>
          <p:nvPr/>
        </p:nvSpPr>
        <p:spPr>
          <a:xfrm>
            <a:off x="2668772" y="17464"/>
            <a:ext cx="3774561" cy="3121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489C48-8E2B-42A2-9AA9-CE17177F2639}"/>
              </a:ext>
            </a:extLst>
          </p:cNvPr>
          <p:cNvSpPr/>
          <p:nvPr/>
        </p:nvSpPr>
        <p:spPr>
          <a:xfrm>
            <a:off x="2832029" y="1589826"/>
            <a:ext cx="5961097" cy="2602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781F8-1DF6-4DD3-A12F-813CEF608F42}"/>
              </a:ext>
            </a:extLst>
          </p:cNvPr>
          <p:cNvSpPr/>
          <p:nvPr/>
        </p:nvSpPr>
        <p:spPr>
          <a:xfrm>
            <a:off x="2832028" y="1882122"/>
            <a:ext cx="4313051" cy="2602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4" action="ppaction://hlinkfile"/>
            <a:extLst>
              <a:ext uri="{FF2B5EF4-FFF2-40B4-BE49-F238E27FC236}">
                <a16:creationId xmlns:a16="http://schemas.microsoft.com/office/drawing/2014/main" id="{D0344519-07D8-447E-AAFB-7BAE6A13E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4" y="4429919"/>
            <a:ext cx="1025261" cy="10252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A6EEAE-6C42-4F9C-B79F-AB918B0E2147}"/>
              </a:ext>
            </a:extLst>
          </p:cNvPr>
          <p:cNvSpPr/>
          <p:nvPr/>
        </p:nvSpPr>
        <p:spPr>
          <a:xfrm>
            <a:off x="2978784" y="5364852"/>
            <a:ext cx="5720385" cy="7219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FAF81F2-C7BD-4992-9AAB-BAE302A3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6" t="57881" r="59271" b="38631"/>
          <a:stretch/>
        </p:blipFill>
        <p:spPr>
          <a:xfrm>
            <a:off x="2991691" y="5409940"/>
            <a:ext cx="5707479" cy="67683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0B9E8A-4F25-403C-841D-28615900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86" t="65335" r="59271" b="32858"/>
          <a:stretch/>
        </p:blipFill>
        <p:spPr>
          <a:xfrm>
            <a:off x="2936967" y="6121851"/>
            <a:ext cx="5707479" cy="3507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C7857-7C19-423E-B028-FDC286F70578}"/>
              </a:ext>
            </a:extLst>
          </p:cNvPr>
          <p:cNvSpPr/>
          <p:nvPr/>
        </p:nvSpPr>
        <p:spPr>
          <a:xfrm>
            <a:off x="2952592" y="6125558"/>
            <a:ext cx="5707479" cy="31214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1FFCE1-0F42-4793-A1AD-D061D9167418}"/>
              </a:ext>
            </a:extLst>
          </p:cNvPr>
          <p:cNvSpPr/>
          <p:nvPr/>
        </p:nvSpPr>
        <p:spPr>
          <a:xfrm>
            <a:off x="5790706" y="5714543"/>
            <a:ext cx="2439070" cy="35071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6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51055-4F7B-44E9-87A0-DE9DB957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3F085C-CB8E-4E97-B840-4ED4FAB66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940470-0310-4085-BEFD-438DD8EDD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5840" r="25581" b="26354"/>
          <a:stretch/>
        </p:blipFill>
        <p:spPr>
          <a:xfrm>
            <a:off x="0" y="0"/>
            <a:ext cx="8227796" cy="35406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08DF20-4C28-43A0-B9E3-F9AA7C10B0E0}"/>
              </a:ext>
            </a:extLst>
          </p:cNvPr>
          <p:cNvSpPr txBox="1"/>
          <p:nvPr/>
        </p:nvSpPr>
        <p:spPr>
          <a:xfrm>
            <a:off x="283651" y="3970686"/>
            <a:ext cx="3290287" cy="17543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dirty="0"/>
              <a:t>Une longue histoire de la liberté de culte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A4694E-CF2E-4F6A-8AFD-BD752962F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47" t="34298" r="23720" b="24187"/>
          <a:stretch/>
        </p:blipFill>
        <p:spPr>
          <a:xfrm>
            <a:off x="4156304" y="3429000"/>
            <a:ext cx="4987696" cy="34426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6491F89-8124-4217-BF23-9D9975471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6" t="49261" r="58487" b="30773"/>
          <a:stretch/>
        </p:blipFill>
        <p:spPr>
          <a:xfrm>
            <a:off x="6157160" y="4816848"/>
            <a:ext cx="2932348" cy="2058793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8B64B34-49A3-41E4-8078-79AFF8B3E901}"/>
              </a:ext>
            </a:extLst>
          </p:cNvPr>
          <p:cNvCxnSpPr>
            <a:cxnSpLocks/>
          </p:cNvCxnSpPr>
          <p:nvPr/>
        </p:nvCxnSpPr>
        <p:spPr>
          <a:xfrm flipV="1">
            <a:off x="2232837" y="2381694"/>
            <a:ext cx="2264735" cy="15999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CDC9F9E-7875-4FE1-81F8-71054B05F0BF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573938" y="3636015"/>
            <a:ext cx="2709904" cy="12118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10AB0A3-DF37-4DF9-B814-6AA0B65A72AC}"/>
              </a:ext>
            </a:extLst>
          </p:cNvPr>
          <p:cNvSpPr/>
          <p:nvPr/>
        </p:nvSpPr>
        <p:spPr>
          <a:xfrm>
            <a:off x="4497572" y="2432710"/>
            <a:ext cx="3527654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DBAD8-E176-41A6-8950-6C16D26493DA}"/>
              </a:ext>
            </a:extLst>
          </p:cNvPr>
          <p:cNvSpPr/>
          <p:nvPr/>
        </p:nvSpPr>
        <p:spPr>
          <a:xfrm>
            <a:off x="6283842" y="3740704"/>
            <a:ext cx="2709904" cy="1002455"/>
          </a:xfrm>
          <a:prstGeom prst="rect">
            <a:avLst/>
          </a:prstGeom>
          <a:solidFill>
            <a:srgbClr val="150DAB"/>
          </a:solidFill>
          <a:ln>
            <a:solidFill>
              <a:srgbClr val="150D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5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BE4F4DB-1E08-4293-900A-2CAF1B503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793" y="0"/>
            <a:ext cx="7671867" cy="1141920"/>
          </a:xfrm>
        </p:spPr>
        <p:txBody>
          <a:bodyPr>
            <a:normAutofit/>
          </a:bodyPr>
          <a:lstStyle/>
          <a:p>
            <a:r>
              <a:rPr lang="fr-FR" altLang="en-US" sz="3991" dirty="0"/>
              <a:t>Liberté de conscience et de culte </a:t>
            </a:r>
          </a:p>
        </p:txBody>
      </p:sp>
      <p:pic>
        <p:nvPicPr>
          <p:cNvPr id="62467" name="Picture 4" descr="Numériser0059">
            <a:extLst>
              <a:ext uri="{FF2B5EF4-FFF2-40B4-BE49-F238E27FC236}">
                <a16:creationId xmlns:a16="http://schemas.microsoft.com/office/drawing/2014/main" id="{D052564C-A284-4142-9329-90AC4645B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>
            <a:fillRect/>
          </a:stretch>
        </p:blipFill>
        <p:spPr bwMode="auto">
          <a:xfrm>
            <a:off x="89882" y="761412"/>
            <a:ext cx="7491129" cy="609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16E29D-9AA0-4BC7-A8E8-5404B96C0747}"/>
              </a:ext>
            </a:extLst>
          </p:cNvPr>
          <p:cNvSpPr/>
          <p:nvPr/>
        </p:nvSpPr>
        <p:spPr>
          <a:xfrm>
            <a:off x="3955313" y="4873127"/>
            <a:ext cx="3009014" cy="7940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44054B-C48F-4349-B297-6A73D6E4AFE3}"/>
              </a:ext>
            </a:extLst>
          </p:cNvPr>
          <p:cNvSpPr/>
          <p:nvPr/>
        </p:nvSpPr>
        <p:spPr>
          <a:xfrm>
            <a:off x="1948167" y="2310552"/>
            <a:ext cx="2007145" cy="889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FDAD8-4CC9-4D10-8FCE-F5129DCF2BBE}"/>
              </a:ext>
            </a:extLst>
          </p:cNvPr>
          <p:cNvSpPr/>
          <p:nvPr/>
        </p:nvSpPr>
        <p:spPr>
          <a:xfrm>
            <a:off x="368596" y="2310553"/>
            <a:ext cx="1524000" cy="889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</TotalTime>
  <Words>96</Words>
  <Application>Microsoft Office PowerPoint</Application>
  <PresentationFormat>Affichage à l'écran (4:3)</PresentationFormat>
  <Paragraphs>17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Pourquoi faire un hommage ?</vt:lpstr>
      <vt:lpstr>DEBAT SUR LA LIBERTE</vt:lpstr>
      <vt:lpstr>La République repose :   sur des textes fondamentaux </vt:lpstr>
      <vt:lpstr>Présentation PowerPoint</vt:lpstr>
      <vt:lpstr>Présentation PowerPoint</vt:lpstr>
      <vt:lpstr>Présentation PowerPoint</vt:lpstr>
      <vt:lpstr>Présentation PowerPoint</vt:lpstr>
      <vt:lpstr>Liberté de conscience et de culte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Roussel</dc:creator>
  <cp:lastModifiedBy>frederic Roussel</cp:lastModifiedBy>
  <cp:revision>48</cp:revision>
  <dcterms:created xsi:type="dcterms:W3CDTF">2020-10-30T14:42:44Z</dcterms:created>
  <dcterms:modified xsi:type="dcterms:W3CDTF">2020-11-07T10:55:15Z</dcterms:modified>
</cp:coreProperties>
</file>