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2" autoAdjust="0"/>
    <p:restoredTop sz="94660"/>
  </p:normalViewPr>
  <p:slideViewPr>
    <p:cSldViewPr snapToGrid="0">
      <p:cViewPr varScale="1">
        <p:scale>
          <a:sx n="97" d="100"/>
          <a:sy n="97" d="100"/>
        </p:scale>
        <p:origin x="175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5127-99C0-4E51-9CF9-7084AA525906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9C0D-EF08-4CCB-904E-495EF599E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966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5127-99C0-4E51-9CF9-7084AA525906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9C0D-EF08-4CCB-904E-495EF599E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323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5127-99C0-4E51-9CF9-7084AA525906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9C0D-EF08-4CCB-904E-495EF599E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791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5127-99C0-4E51-9CF9-7084AA525906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9C0D-EF08-4CCB-904E-495EF599E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5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5127-99C0-4E51-9CF9-7084AA525906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9C0D-EF08-4CCB-904E-495EF599E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4378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5127-99C0-4E51-9CF9-7084AA525906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9C0D-EF08-4CCB-904E-495EF599E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765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5127-99C0-4E51-9CF9-7084AA525906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9C0D-EF08-4CCB-904E-495EF599E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1031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5127-99C0-4E51-9CF9-7084AA525906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9C0D-EF08-4CCB-904E-495EF599E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1639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5127-99C0-4E51-9CF9-7084AA525906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9C0D-EF08-4CCB-904E-495EF599E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63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5127-99C0-4E51-9CF9-7084AA525906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9C0D-EF08-4CCB-904E-495EF599E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1917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5127-99C0-4E51-9CF9-7084AA525906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9C0D-EF08-4CCB-904E-495EF599E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1977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EC5127-99C0-4E51-9CF9-7084AA525906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A59C0D-EF08-4CCB-904E-495EF599E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1398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Cadets%20de%20la%20s&#233;curit&#233;%20civile%20_%20un%20engagement%20citoyen%20d&#232;s%20le%20coll&#232;ge.mp4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B5586B-C580-A2C0-EBF6-140C5A94B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CEA8EB-4CD9-B4B8-65D3-D78465492E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1AB661-A7F6-D4DA-C5E7-9F12C263D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9125"/>
            <a:ext cx="9144000" cy="561975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2FE07BB-F331-FFB7-AC60-383B15B7DB8C}"/>
              </a:ext>
            </a:extLst>
          </p:cNvPr>
          <p:cNvSpPr txBox="1"/>
          <p:nvPr/>
        </p:nvSpPr>
        <p:spPr>
          <a:xfrm>
            <a:off x="3775587" y="3828535"/>
            <a:ext cx="468261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REUNION DU 15/10/2025</a:t>
            </a:r>
          </a:p>
        </p:txBody>
      </p:sp>
    </p:spTree>
    <p:extLst>
      <p:ext uri="{BB962C8B-B14F-4D97-AF65-F5344CB8AC3E}">
        <p14:creationId xmlns:p14="http://schemas.microsoft.com/office/powerpoint/2010/main" val="2007733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A42530A-E5CD-A52A-8D1E-F0F94CCDA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5" y="721698"/>
            <a:ext cx="9144000" cy="359979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F467031-0615-49B3-5471-B7C7C4B8B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2" name="Espace réservé du contenu 11" descr="Une image contenant noir, obscurité&#10;&#10;Le contenu généré par l’IA peut être incorrect.">
            <a:hlinkClick r:id="rId3" action="ppaction://hlinkfile"/>
            <a:extLst>
              <a:ext uri="{FF2B5EF4-FFF2-40B4-BE49-F238E27FC236}">
                <a16:creationId xmlns:a16="http://schemas.microsoft.com/office/drawing/2014/main" id="{E89113A6-AA69-F904-9152-367BE1B46E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653" y="4774027"/>
            <a:ext cx="703314" cy="1362275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FA3A861-41AE-B7AF-62EA-D6D2E3A9638C}"/>
              </a:ext>
            </a:extLst>
          </p:cNvPr>
          <p:cNvSpPr/>
          <p:nvPr/>
        </p:nvSpPr>
        <p:spPr>
          <a:xfrm>
            <a:off x="6705600" y="494175"/>
            <a:ext cx="2418735" cy="10913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3781B2-4549-1106-BC2A-91CA696E2865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117679" y="4439265"/>
            <a:ext cx="3115974" cy="225604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3A6470F-904C-809E-88F9-850EF7896B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3088"/>
            <a:ext cx="9144000" cy="73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40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2A1CA7-7E57-2C75-8566-9BAEC27DD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C1186B-C68E-5019-5735-D76FFD385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8D98C8-3051-B71C-69F7-20D3CB7D8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67"/>
            <a:ext cx="9144000" cy="7347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A8A8235-A439-DB79-8B6C-F94F582262D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1527123"/>
            <a:ext cx="9144000" cy="380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23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AA328B-7146-FAEA-E64C-63C129CD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4539AB-C85D-7A1C-FCB3-239D7BB82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EACC9-66BF-946C-B6BC-7DFD4494B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3839"/>
            <a:ext cx="9144000" cy="7347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D0470AE-54EC-0654-4019-055B9D7B412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rcRect b="11664"/>
          <a:stretch>
            <a:fillRect/>
          </a:stretch>
        </p:blipFill>
        <p:spPr>
          <a:xfrm>
            <a:off x="102442" y="755240"/>
            <a:ext cx="9041557" cy="348869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0317C48-9616-5D6D-CDB3-85D143D61B2E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-20000" contrast="40000"/>
          </a:blip>
          <a:srcRect b="23923"/>
          <a:stretch>
            <a:fillRect/>
          </a:stretch>
        </p:blipFill>
        <p:spPr>
          <a:xfrm>
            <a:off x="-1" y="4358414"/>
            <a:ext cx="9144000" cy="218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30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431AB-8484-6349-3E31-284034EEA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824BC1-54B3-F88A-BB1B-ABD1DA9ED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A61D78-CAF7-84E5-96D5-677ED01DC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347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3E98378-8036-37D0-6EAC-E7B557E771B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1413626"/>
            <a:ext cx="9144000" cy="463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22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81CE90-C59E-E159-776F-5B192C9FF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8B26C1-5B39-F37A-0D52-DD33CF290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E05C11-DD7F-C915-AA43-96AA9889E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3839"/>
            <a:ext cx="9144000" cy="7347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4324153-B3FE-05E8-F751-1FAACBADB94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986120"/>
            <a:ext cx="9144000" cy="408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79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C10080-FBA9-FA6B-4DB7-0C67816D1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DEAD-11A1-F06B-531C-96145E5F4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2F962EA-92C6-D505-7C4B-EA37BE001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3839"/>
            <a:ext cx="9144000" cy="7347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7E78F64-E98E-4A5B-159D-B3679547E43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1447800"/>
            <a:ext cx="91440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52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1CB8CA-31DC-2C11-A304-AC716F131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4EBF5B-D27C-B900-52B4-28976A81E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010D97-2405-439B-D7FA-4496E3BB6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3839"/>
            <a:ext cx="9144000" cy="73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86470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</TotalTime>
  <Words>3</Words>
  <Application>Microsoft Office PowerPoint</Application>
  <PresentationFormat>Affichage à l'écran (4:3)</PresentationFormat>
  <Paragraphs>1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frederic Roussel</dc:creator>
  <cp:lastModifiedBy>frederic Roussel</cp:lastModifiedBy>
  <cp:revision>2</cp:revision>
  <dcterms:created xsi:type="dcterms:W3CDTF">2025-10-09T14:56:40Z</dcterms:created>
  <dcterms:modified xsi:type="dcterms:W3CDTF">2025-10-09T15:35:42Z</dcterms:modified>
</cp:coreProperties>
</file>