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7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6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5D7B-81B3-4007-ADDC-F7F8D0E4D8EF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E77-C24F-4D9C-8215-525C5B0A8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274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5D7B-81B3-4007-ADDC-F7F8D0E4D8EF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E77-C24F-4D9C-8215-525C5B0A8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23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5D7B-81B3-4007-ADDC-F7F8D0E4D8EF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E77-C24F-4D9C-8215-525C5B0A8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40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5D7B-81B3-4007-ADDC-F7F8D0E4D8EF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E77-C24F-4D9C-8215-525C5B0A8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18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5D7B-81B3-4007-ADDC-F7F8D0E4D8EF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E77-C24F-4D9C-8215-525C5B0A8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92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5D7B-81B3-4007-ADDC-F7F8D0E4D8EF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E77-C24F-4D9C-8215-525C5B0A8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31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5D7B-81B3-4007-ADDC-F7F8D0E4D8EF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E77-C24F-4D9C-8215-525C5B0A8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71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5D7B-81B3-4007-ADDC-F7F8D0E4D8EF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E77-C24F-4D9C-8215-525C5B0A8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26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5D7B-81B3-4007-ADDC-F7F8D0E4D8EF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E77-C24F-4D9C-8215-525C5B0A8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010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5D7B-81B3-4007-ADDC-F7F8D0E4D8EF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E77-C24F-4D9C-8215-525C5B0A8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86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5D7B-81B3-4007-ADDC-F7F8D0E4D8EF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E77-C24F-4D9C-8215-525C5B0A8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600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F5D7B-81B3-4007-ADDC-F7F8D0E4D8EF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7DE77-C24F-4D9C-8215-525C5B0A8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02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11E891-5638-8411-C66D-5516C69533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8D6E88-3630-7EA8-780C-B25C8E9C82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39AE56-AB76-3D11-7D0C-F02DBB0F2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7" t="9751" r="17664" b="5155"/>
          <a:stretch/>
        </p:blipFill>
        <p:spPr>
          <a:xfrm>
            <a:off x="0" y="0"/>
            <a:ext cx="9124902" cy="67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33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E60FD4-D78F-6E4F-E456-2ABD37ED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2DD123-F2E9-D1BA-3109-B766235DF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AA745A-5FC7-45EC-CAA6-C75C1F28F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44" t="9584" r="17944" b="3521"/>
          <a:stretch/>
        </p:blipFill>
        <p:spPr>
          <a:xfrm>
            <a:off x="0" y="0"/>
            <a:ext cx="8995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98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3F05D2-5939-295B-1DF4-06267B81D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F88647-DCF6-E59C-A099-93BAEAC65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629AEB-9F02-56B5-ED53-5CB4BAFC8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1" t="9419" r="17569" b="3853"/>
          <a:stretch/>
        </p:blipFill>
        <p:spPr>
          <a:xfrm>
            <a:off x="0" y="0"/>
            <a:ext cx="9117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04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5B852-770B-1C0E-C471-249A707B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C839DD-3A8C-7436-1DB8-D8909CFD2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8CE080-DCDE-3EB6-E8BD-300BFEF37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8" t="12078" r="31963" b="6676"/>
          <a:stretch/>
        </p:blipFill>
        <p:spPr>
          <a:xfrm>
            <a:off x="0" y="0"/>
            <a:ext cx="4047367" cy="38883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75F0BC-4767-CB1E-1370-2B8DA8DEA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3572" r="23457" b="11661"/>
          <a:stretch/>
        </p:blipFill>
        <p:spPr>
          <a:xfrm>
            <a:off x="4047366" y="3067116"/>
            <a:ext cx="5096633" cy="379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10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7610E8-6BE9-0688-0028-9768C863C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4D3F48-8CE7-474D-1BE8-BC54EF533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D72A19-4CB2-EA57-8552-B5EE52E7A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7" t="9418" r="17570" b="3687"/>
          <a:stretch/>
        </p:blipFill>
        <p:spPr>
          <a:xfrm>
            <a:off x="0" y="0"/>
            <a:ext cx="9113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11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213AB-D874-B69B-C349-C20D8901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426FC-9524-C887-8605-9DF6F2100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218F4C-6408-5D16-4759-745F9288F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3" t="9751" r="17757" b="3687"/>
          <a:stretch/>
        </p:blipFill>
        <p:spPr>
          <a:xfrm>
            <a:off x="0" y="0"/>
            <a:ext cx="9095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53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F4DC8E-546C-94E3-6CA8-0508E55C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57E7D5-C60E-6BAB-7A6E-0A49AD7BB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CE7751-46DB-9485-947D-4227F68B4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0" t="9584" r="17383" b="3686"/>
          <a:stretch/>
        </p:blipFill>
        <p:spPr>
          <a:xfrm>
            <a:off x="1" y="0"/>
            <a:ext cx="4967956" cy="37259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E69305-FF51-EBDD-40CF-3A087B55E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79" t="13240" r="22617" b="17144"/>
          <a:stretch/>
        </p:blipFill>
        <p:spPr>
          <a:xfrm>
            <a:off x="4119072" y="0"/>
            <a:ext cx="5024927" cy="33633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D4A005-FAF4-4D2C-0FBA-3FE06C7BB7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2" t="13239" r="21776" b="14320"/>
          <a:stretch/>
        </p:blipFill>
        <p:spPr>
          <a:xfrm>
            <a:off x="2580830" y="3681184"/>
            <a:ext cx="4819828" cy="331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99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F21D27-3220-E4D0-D998-39DA18ACB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D83337-0265-1DD7-276E-8A8B46231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0F6E06-3F3D-04E8-A123-3AA639EBE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0" t="9917" r="17663" b="3355"/>
          <a:stretch/>
        </p:blipFill>
        <p:spPr>
          <a:xfrm>
            <a:off x="0" y="0"/>
            <a:ext cx="9104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8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F762C-2C69-790D-C29E-7CAC74072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5FB34-3FB6-05CD-C3C5-1DC4629A7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C98D6C-822E-632F-AE65-A1B606B82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0" t="9584" r="17477" b="4018"/>
          <a:stretch/>
        </p:blipFill>
        <p:spPr>
          <a:xfrm>
            <a:off x="0" y="0"/>
            <a:ext cx="916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63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FBAED-95BD-574D-D9D7-271B58DD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7E397E-796B-90A9-FB8C-4DDB8E503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C4BFB1-5496-C83C-8F2B-BB414D860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0" t="9751" r="17663" b="3354"/>
          <a:stretch/>
        </p:blipFill>
        <p:spPr>
          <a:xfrm>
            <a:off x="0" y="0"/>
            <a:ext cx="9087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7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6B436E-5443-7885-CA92-0DB8507B5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3F2106-E2A5-9D6F-6CFC-B3AF09E7F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3E9B57-37A3-59C2-4DA4-6BCE8ED33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83" t="9252" r="17944" b="4185"/>
          <a:stretch/>
        </p:blipFill>
        <p:spPr>
          <a:xfrm>
            <a:off x="0" y="0"/>
            <a:ext cx="9108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7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666F-8C89-5D24-7158-B600D1508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7E6282-383F-015A-B572-C9F33D82F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BA78DE-2516-F21C-098F-38449C626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8" t="20883" r="21494" b="68317"/>
          <a:stretch/>
        </p:blipFill>
        <p:spPr>
          <a:xfrm>
            <a:off x="0" y="0"/>
            <a:ext cx="6716080" cy="6810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1BE5C4-33BB-AEA5-F396-4B76241F2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1" t="9751" r="17569" b="3687"/>
          <a:stretch/>
        </p:blipFill>
        <p:spPr>
          <a:xfrm>
            <a:off x="94003" y="681036"/>
            <a:ext cx="8238147" cy="618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25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B06ABD-3A98-1240-BD81-CC6CB0EB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E04802-A3A0-2691-96B2-C832CB050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215D53-5D3E-EAAA-1235-794B20522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0" t="9419" r="17477" b="3520"/>
          <a:stretch/>
        </p:blipFill>
        <p:spPr>
          <a:xfrm>
            <a:off x="-1" y="0"/>
            <a:ext cx="9096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44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872B3-8E57-5910-C1E9-DE535DC3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C16624-B6C9-EF7E-6BD7-F28E1A78E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BE1D39-1C92-65C5-9961-99A1ACA90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0" t="9584" r="17663" b="3686"/>
          <a:stretch/>
        </p:blipFill>
        <p:spPr>
          <a:xfrm>
            <a:off x="0" y="0"/>
            <a:ext cx="910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65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2D8210-8867-1C78-8556-07C7D0F3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7E0AAE-377D-D639-B335-8407F2C64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995557-CEB6-5045-BD7A-CE49BC8FA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7" t="9419" r="17477" b="385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90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FB68FB-2E66-1C11-E9D7-B9816D344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B2FBAB-7431-3236-7799-BB343A9DE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D96707-2DE8-D79C-8294-2E4D2FF46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0" t="9584" r="17757" b="3852"/>
          <a:stretch/>
        </p:blipFill>
        <p:spPr>
          <a:xfrm>
            <a:off x="0" y="0"/>
            <a:ext cx="9108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3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CD9077-8211-033D-1B43-7FB78789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6F933E-13AE-1569-CEBD-E71D5ABA2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1F9783-EEB1-525E-DF5C-1B758DAA9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0" t="9917" r="17757" b="3520"/>
          <a:stretch/>
        </p:blipFill>
        <p:spPr>
          <a:xfrm>
            <a:off x="0" y="0"/>
            <a:ext cx="9069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91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8762AB-2680-B02E-0CC4-E2253DCB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BD7FA0-BCB0-5721-82BA-FEA93F8FB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164EBF-77C8-AB76-4AF7-7D0119DA4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7" t="9917" r="17570" b="3188"/>
          <a:stretch/>
        </p:blipFill>
        <p:spPr>
          <a:xfrm>
            <a:off x="0" y="0"/>
            <a:ext cx="9113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87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0ABF0-5B9C-06DA-713E-0AAA2A34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4E0E87-F4EB-F1F3-B4FA-0C047E85C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2B4517-2E3D-A4F1-0B6E-AA48AC70E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0" t="9751" r="17757" b="3520"/>
          <a:stretch/>
        </p:blipFill>
        <p:spPr>
          <a:xfrm>
            <a:off x="0" y="0"/>
            <a:ext cx="9091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12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51DFAC-5AC4-BB58-26BD-C5C5AF1BC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C8395B-1833-1CEF-4403-802517883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4339F2-6046-7F2C-D5A4-2598F6AEB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2" t="9418" r="17569" b="3687"/>
          <a:stretch/>
        </p:blipFill>
        <p:spPr>
          <a:xfrm>
            <a:off x="0" y="0"/>
            <a:ext cx="9060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81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427E3F-B0B9-36D4-BBCA-2ACE8D237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27BB01-4697-D1ED-874C-A1026CAD0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3A32DD-C4A2-8C67-B4CD-1CD5BD652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9" t="31848" r="18879" b="58183"/>
          <a:stretch/>
        </p:blipFill>
        <p:spPr>
          <a:xfrm>
            <a:off x="0" y="10399"/>
            <a:ext cx="6929721" cy="621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9C1BAF-B452-0400-34A6-51F8629F5C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65" t="16204" r="20280" b="5181"/>
          <a:stretch/>
        </p:blipFill>
        <p:spPr>
          <a:xfrm>
            <a:off x="0" y="631899"/>
            <a:ext cx="5216795" cy="38033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B9C166-B5E1-F7A9-7F8A-5973BA1C23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46" t="14237" r="20000" b="15649"/>
          <a:stretch/>
        </p:blipFill>
        <p:spPr>
          <a:xfrm>
            <a:off x="3965248" y="3485059"/>
            <a:ext cx="5187297" cy="33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1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1933C8-11BF-9E8C-2F6D-908430C59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4FF86A-8AE3-70EB-5540-D27B32ABD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DC78C0-5036-D3F2-78CC-FC6F8C9B1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3" t="16204" r="19813" b="15402"/>
          <a:stretch/>
        </p:blipFill>
        <p:spPr>
          <a:xfrm>
            <a:off x="0" y="-791"/>
            <a:ext cx="5417707" cy="33336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601200-F1F2-8D34-3DD5-19590BC55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72" t="14735" r="19439" b="9834"/>
          <a:stretch/>
        </p:blipFill>
        <p:spPr>
          <a:xfrm>
            <a:off x="3845607" y="3271909"/>
            <a:ext cx="5298393" cy="365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93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9ADB0D-6C4F-2C3B-C196-E6DD14DD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E6B45B-59FB-9A70-9AD6-F3F84CA26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9E8251-BA0E-71D2-06EA-F84B529A4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6" t="9751" r="17944" b="3520"/>
          <a:stretch/>
        </p:blipFill>
        <p:spPr>
          <a:xfrm>
            <a:off x="0" y="0"/>
            <a:ext cx="9078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1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2BA58D-0159-46CA-26FF-923661F4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4D1AC0-78AD-5ACE-F4B1-63EE538E0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49AC31-68BA-E098-2298-30F9A81C2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1" t="13241" r="17943" b="5379"/>
          <a:stretch/>
        </p:blipFill>
        <p:spPr>
          <a:xfrm>
            <a:off x="0" y="1"/>
            <a:ext cx="4862557" cy="3451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A00D91-9610-C82E-6434-391087FF4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57" t="12773" r="19066" b="5846"/>
          <a:stretch/>
        </p:blipFill>
        <p:spPr>
          <a:xfrm>
            <a:off x="4144710" y="3235640"/>
            <a:ext cx="4999290" cy="362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54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5D928-2BE6-BB64-C528-16F625FB2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78144-8FA9-4763-83C8-878E52989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3F7F4C-7B19-2BB1-770A-718CCE850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3" t="9917" r="17850" b="3520"/>
          <a:stretch/>
        </p:blipFill>
        <p:spPr>
          <a:xfrm>
            <a:off x="0" y="0"/>
            <a:ext cx="908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45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4E642D-C3F4-378A-17BA-129B4AD5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8C618E-FDEE-A08D-3C97-A7B555168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A26AB4-0FC2-DEBE-B06E-C6224C7F1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53" t="44476" r="23550" b="45556"/>
          <a:stretch/>
        </p:blipFill>
        <p:spPr>
          <a:xfrm>
            <a:off x="128187" y="0"/>
            <a:ext cx="6339296" cy="621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8D226F-3E84-05A6-17A6-3C4EAD4A09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18" t="11911" r="18505" b="5348"/>
          <a:stretch/>
        </p:blipFill>
        <p:spPr>
          <a:xfrm>
            <a:off x="68366" y="621499"/>
            <a:ext cx="8552611" cy="63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08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F42E9F-8148-EA49-7D51-EDF180BF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153436-92B9-1EAF-4000-653C2B2BA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BC1B9C-7F5F-7ED7-85EA-6BA94BD30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3" t="9751" r="17757" b="4019"/>
          <a:stretch/>
        </p:blipFill>
        <p:spPr>
          <a:xfrm>
            <a:off x="0" y="0"/>
            <a:ext cx="9130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8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DAF38-01B2-0C4D-55E3-42861C71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F145A1-5B98-8D20-9C81-C74F7B3C8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A5ABFD-4A9D-2569-8C64-C681280E3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6" t="9751" r="17290" b="4019"/>
          <a:stretch/>
        </p:blipFill>
        <p:spPr>
          <a:xfrm>
            <a:off x="-1" y="0"/>
            <a:ext cx="9223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7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366BAB-2AB3-F28F-4C07-F10C8C4F5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E26106-B644-4FFF-8974-4BB0485A1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101728C-FA3A-5842-4073-1C6CBE33C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7" t="9584" r="17851" b="3686"/>
          <a:stretch/>
        </p:blipFill>
        <p:spPr>
          <a:xfrm>
            <a:off x="0" y="0"/>
            <a:ext cx="9091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8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14374-4314-D933-4E15-28DC6F6D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097B0C-ACEF-9E2A-6A45-6A9AA5CB2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9A24C2-0924-D327-1533-EF3CC285C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7" t="9917" r="17757" b="3355"/>
          <a:stretch/>
        </p:blipFill>
        <p:spPr>
          <a:xfrm>
            <a:off x="0" y="0"/>
            <a:ext cx="9104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29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0CF48-AAA6-9B4E-692B-51467C0C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3374B5-8304-956D-C90E-5234F2D22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A974DF-C1F1-B8FC-52C1-455794018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7" t="9917" r="17383" b="3687"/>
          <a:stretch/>
        </p:blipFill>
        <p:spPr>
          <a:xfrm>
            <a:off x="-1" y="0"/>
            <a:ext cx="9192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06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AD8B9-FDEF-6A31-00E1-5EDF68C94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F597E8-2FC5-A79E-6BAF-1818EB50B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D9213D-6B15-9747-22FF-B58A02F20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1" t="9751" r="17569" b="3520"/>
          <a:stretch/>
        </p:blipFill>
        <p:spPr>
          <a:xfrm>
            <a:off x="0" y="0"/>
            <a:ext cx="9117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42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CE21C4-BBDC-DF46-E119-FAF42AED9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0BFE80-7646-EC0B-2853-56A1DA07F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2E9E00-5F9A-EF31-CEDE-0F0545430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0" t="9419" r="17663" b="3520"/>
          <a:stretch/>
        </p:blipFill>
        <p:spPr>
          <a:xfrm>
            <a:off x="0" y="0"/>
            <a:ext cx="9069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20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7963A-6493-5D98-026E-1AA6CDF4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ACFBB3-5C3A-2E50-5C1D-6E852AF7C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D69B23-5442-E03B-1935-1A4F2B500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7" t="9584" r="17851" b="3852"/>
          <a:stretch/>
        </p:blipFill>
        <p:spPr>
          <a:xfrm>
            <a:off x="8546" y="0"/>
            <a:ext cx="9108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443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</TotalTime>
  <Words>0</Words>
  <Application>Microsoft Office PowerPoint</Application>
  <PresentationFormat>Affichage à l'écran (4:3)</PresentationFormat>
  <Paragraphs>0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frederic Roussel</dc:creator>
  <cp:lastModifiedBy>frederic Roussel</cp:lastModifiedBy>
  <cp:revision>1</cp:revision>
  <dcterms:created xsi:type="dcterms:W3CDTF">2023-09-14T14:02:51Z</dcterms:created>
  <dcterms:modified xsi:type="dcterms:W3CDTF">2023-09-14T14:31:41Z</dcterms:modified>
</cp:coreProperties>
</file>