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5" r:id="rId2"/>
  </p:sldMasterIdLst>
  <p:notesMasterIdLst>
    <p:notesMasterId r:id="rId13"/>
  </p:notesMasterIdLst>
  <p:handoutMasterIdLst>
    <p:handoutMasterId r:id="rId14"/>
  </p:handoutMasterIdLst>
  <p:sldIdLst>
    <p:sldId id="258" r:id="rId3"/>
    <p:sldId id="262" r:id="rId4"/>
    <p:sldId id="271" r:id="rId5"/>
    <p:sldId id="263" r:id="rId6"/>
    <p:sldId id="270" r:id="rId7"/>
    <p:sldId id="264" r:id="rId8"/>
    <p:sldId id="265" r:id="rId9"/>
    <p:sldId id="295" r:id="rId10"/>
    <p:sldId id="266" r:id="rId11"/>
    <p:sldId id="267" r:id="rId12"/>
  </p:sldIdLst>
  <p:sldSz cx="9144000" cy="6858000" type="screen4x3"/>
  <p:notesSz cx="7077075" cy="9369425"/>
  <p:defaultTextStyle>
    <a:defPPr>
      <a:defRPr lang="fr-FR"/>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0305"/>
    <a:srgbClr val="66FFFF"/>
    <a:srgbClr val="5C7062"/>
    <a:srgbClr val="604B81"/>
    <a:srgbClr val="C903B6"/>
    <a:srgbClr val="DDDDDD"/>
    <a:srgbClr val="BE0E1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8127" autoAdjust="0"/>
  </p:normalViewPr>
  <p:slideViewPr>
    <p:cSldViewPr>
      <p:cViewPr varScale="1">
        <p:scale>
          <a:sx n="83" d="100"/>
          <a:sy n="83" d="100"/>
        </p:scale>
        <p:origin x="90" y="14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defRPr sz="1200"/>
            </a:lvl1pPr>
          </a:lstStyle>
          <a:p>
            <a:endParaRPr lang="fr-FR" altLang="en-US"/>
          </a:p>
        </p:txBody>
      </p:sp>
      <p:sp>
        <p:nvSpPr>
          <p:cNvPr id="29699" name="Rectangle 3"/>
          <p:cNvSpPr>
            <a:spLocks noGrp="1" noChangeArrowheads="1"/>
          </p:cNvSpPr>
          <p:nvPr>
            <p:ph type="dt" sz="quarter" idx="1"/>
          </p:nvPr>
        </p:nvSpPr>
        <p:spPr bwMode="auto">
          <a:xfrm>
            <a:off x="4010342"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r">
              <a:defRPr sz="1200"/>
            </a:lvl1pPr>
          </a:lstStyle>
          <a:p>
            <a:endParaRPr lang="fr-FR" altLang="en-US"/>
          </a:p>
        </p:txBody>
      </p:sp>
      <p:sp>
        <p:nvSpPr>
          <p:cNvPr id="29700" name="Rectangle 4"/>
          <p:cNvSpPr>
            <a:spLocks noGrp="1" noChangeArrowheads="1"/>
          </p:cNvSpPr>
          <p:nvPr>
            <p:ph type="ftr" sz="quarter" idx="2"/>
          </p:nvPr>
        </p:nvSpPr>
        <p:spPr bwMode="auto">
          <a:xfrm>
            <a:off x="0" y="8900954"/>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defRPr sz="1200"/>
            </a:lvl1pPr>
          </a:lstStyle>
          <a:p>
            <a:endParaRPr lang="fr-FR" altLang="en-US"/>
          </a:p>
        </p:txBody>
      </p:sp>
      <p:sp>
        <p:nvSpPr>
          <p:cNvPr id="29701" name="Rectangle 5"/>
          <p:cNvSpPr>
            <a:spLocks noGrp="1" noChangeArrowheads="1"/>
          </p:cNvSpPr>
          <p:nvPr>
            <p:ph type="sldNum" sz="quarter" idx="3"/>
          </p:nvPr>
        </p:nvSpPr>
        <p:spPr bwMode="auto">
          <a:xfrm>
            <a:off x="4010342" y="8900954"/>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r">
              <a:defRPr sz="1200"/>
            </a:lvl1pPr>
          </a:lstStyle>
          <a:p>
            <a:fld id="{B0D9067A-E748-4281-8032-7EFC6A5A9FE3}" type="slidenum">
              <a:rPr lang="fr-FR" altLang="en-US"/>
              <a:pPr/>
              <a:t>‹N°›</a:t>
            </a:fld>
            <a:endParaRPr lang="fr-FR" altLang="en-US"/>
          </a:p>
        </p:txBody>
      </p:sp>
    </p:spTree>
    <p:extLst>
      <p:ext uri="{BB962C8B-B14F-4D97-AF65-F5344CB8AC3E}">
        <p14:creationId xmlns:p14="http://schemas.microsoft.com/office/powerpoint/2010/main" val="337873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defRPr sz="1200"/>
            </a:lvl1pPr>
          </a:lstStyle>
          <a:p>
            <a:endParaRPr lang="fr-FR" altLang="en-US"/>
          </a:p>
        </p:txBody>
      </p:sp>
      <p:sp>
        <p:nvSpPr>
          <p:cNvPr id="28675" name="Rectangle 3"/>
          <p:cNvSpPr>
            <a:spLocks noGrp="1" noChangeArrowheads="1"/>
          </p:cNvSpPr>
          <p:nvPr>
            <p:ph type="dt" idx="1"/>
          </p:nvPr>
        </p:nvSpPr>
        <p:spPr bwMode="auto">
          <a:xfrm>
            <a:off x="4010342"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r">
              <a:defRPr sz="1200"/>
            </a:lvl1pPr>
          </a:lstStyle>
          <a:p>
            <a:endParaRPr lang="fr-FR" altLang="en-US"/>
          </a:p>
        </p:txBody>
      </p:sp>
      <p:sp>
        <p:nvSpPr>
          <p:cNvPr id="28676" name="Rectangle 4"/>
          <p:cNvSpPr>
            <a:spLocks noGrp="1" noRot="1" noChangeAspect="1" noChangeArrowheads="1" noTextEdit="1"/>
          </p:cNvSpPr>
          <p:nvPr>
            <p:ph type="sldImg" idx="2"/>
          </p:nvPr>
        </p:nvSpPr>
        <p:spPr bwMode="auto">
          <a:xfrm>
            <a:off x="1196975" y="703263"/>
            <a:ext cx="4683125" cy="35131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43610" y="4450477"/>
            <a:ext cx="5189855" cy="421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28678" name="Rectangle 6"/>
          <p:cNvSpPr>
            <a:spLocks noGrp="1" noChangeArrowheads="1"/>
          </p:cNvSpPr>
          <p:nvPr>
            <p:ph type="ftr" sz="quarter" idx="4"/>
          </p:nvPr>
        </p:nvSpPr>
        <p:spPr bwMode="auto">
          <a:xfrm>
            <a:off x="0" y="8900954"/>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defRPr sz="1200"/>
            </a:lvl1pPr>
          </a:lstStyle>
          <a:p>
            <a:endParaRPr lang="fr-FR" altLang="en-US"/>
          </a:p>
        </p:txBody>
      </p:sp>
      <p:sp>
        <p:nvSpPr>
          <p:cNvPr id="28679" name="Rectangle 7"/>
          <p:cNvSpPr>
            <a:spLocks noGrp="1" noChangeArrowheads="1"/>
          </p:cNvSpPr>
          <p:nvPr>
            <p:ph type="sldNum" sz="quarter" idx="5"/>
          </p:nvPr>
        </p:nvSpPr>
        <p:spPr bwMode="auto">
          <a:xfrm>
            <a:off x="4010342" y="8900954"/>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r">
              <a:defRPr sz="1200"/>
            </a:lvl1pPr>
          </a:lstStyle>
          <a:p>
            <a:fld id="{6B8A45BD-CB4E-406A-BAF7-E98B95C0B90D}" type="slidenum">
              <a:rPr lang="fr-FR" altLang="en-US"/>
              <a:pPr/>
              <a:t>‹N°›</a:t>
            </a:fld>
            <a:endParaRPr lang="fr-FR" altLang="en-US"/>
          </a:p>
        </p:txBody>
      </p:sp>
    </p:spTree>
    <p:extLst>
      <p:ext uri="{BB962C8B-B14F-4D97-AF65-F5344CB8AC3E}">
        <p14:creationId xmlns:p14="http://schemas.microsoft.com/office/powerpoint/2010/main" val="25566539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F2612-642E-45E9-9815-8D33B3E5FA6E}" type="slidenum">
              <a:rPr lang="fr-FR" altLang="en-US"/>
              <a:pPr/>
              <a:t>1</a:t>
            </a:fld>
            <a:endParaRPr lang="fr-FR"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8BF2D-8C43-4B41-BA50-394C7FF56B2E}" type="slidenum">
              <a:rPr lang="fr-FR" altLang="en-US"/>
              <a:pPr/>
              <a:t>2</a:t>
            </a:fld>
            <a:endParaRPr lang="fr-FR"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9144000" cy="6858000"/>
            <a:chOff x="0" y="0"/>
            <a:chExt cx="5760" cy="4320"/>
          </a:xfrm>
        </p:grpSpPr>
        <p:grpSp>
          <p:nvGrpSpPr>
            <p:cNvPr id="15363" name="Group 3"/>
            <p:cNvGrpSpPr>
              <a:grpSpLocks/>
            </p:cNvGrpSpPr>
            <p:nvPr/>
          </p:nvGrpSpPr>
          <p:grpSpPr bwMode="auto">
            <a:xfrm>
              <a:off x="0" y="0"/>
              <a:ext cx="5760" cy="4320"/>
              <a:chOff x="0" y="0"/>
              <a:chExt cx="5760" cy="4320"/>
            </a:xfrm>
          </p:grpSpPr>
          <p:sp>
            <p:nvSpPr>
              <p:cNvPr id="15364"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365" name="Group 5"/>
              <p:cNvGrpSpPr>
                <a:grpSpLocks/>
              </p:cNvGrpSpPr>
              <p:nvPr userDrawn="1"/>
            </p:nvGrpSpPr>
            <p:grpSpPr bwMode="auto">
              <a:xfrm>
                <a:off x="0" y="0"/>
                <a:ext cx="5760" cy="4320"/>
                <a:chOff x="0" y="0"/>
                <a:chExt cx="5760" cy="4320"/>
              </a:xfrm>
            </p:grpSpPr>
            <p:sp>
              <p:nvSpPr>
                <p:cNvPr id="15366"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7"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8"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9"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1"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2"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3"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4"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5"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6"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7"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9"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417"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418" name="Group 58"/>
            <p:cNvGrpSpPr>
              <a:grpSpLocks/>
            </p:cNvGrpSpPr>
            <p:nvPr userDrawn="1"/>
          </p:nvGrpSpPr>
          <p:grpSpPr bwMode="auto">
            <a:xfrm>
              <a:off x="3" y="559"/>
              <a:ext cx="4192" cy="1796"/>
              <a:chOff x="3" y="559"/>
              <a:chExt cx="4192" cy="1796"/>
            </a:xfrm>
          </p:grpSpPr>
          <p:sp>
            <p:nvSpPr>
              <p:cNvPr id="15419"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0"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1"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2"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423" name="Group 63"/>
            <p:cNvGrpSpPr>
              <a:grpSpLocks/>
            </p:cNvGrpSpPr>
            <p:nvPr userDrawn="1"/>
          </p:nvGrpSpPr>
          <p:grpSpPr bwMode="auto">
            <a:xfrm>
              <a:off x="1480" y="1952"/>
              <a:ext cx="3808" cy="1812"/>
              <a:chOff x="1480" y="1952"/>
              <a:chExt cx="3808" cy="1812"/>
            </a:xfrm>
          </p:grpSpPr>
          <p:sp>
            <p:nvSpPr>
              <p:cNvPr id="15424"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5"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6"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5427" name="Rectangle 67"/>
          <p:cNvSpPr>
            <a:spLocks noGrp="1" noChangeArrowheads="1"/>
          </p:cNvSpPr>
          <p:nvPr>
            <p:ph type="ctrTitle"/>
          </p:nvPr>
        </p:nvSpPr>
        <p:spPr>
          <a:xfrm>
            <a:off x="990600" y="1752600"/>
            <a:ext cx="7772400" cy="1143000"/>
          </a:xfrm>
        </p:spPr>
        <p:txBody>
          <a:bodyPr/>
          <a:lstStyle>
            <a:lvl1pPr>
              <a:defRPr/>
            </a:lvl1pPr>
          </a:lstStyle>
          <a:p>
            <a:pPr lvl="0"/>
            <a:r>
              <a:rPr lang="fr-FR" altLang="en-US" noProof="0"/>
              <a:t>Cliquez pour modifier le style du titre du masque</a:t>
            </a:r>
          </a:p>
        </p:txBody>
      </p:sp>
      <p:sp>
        <p:nvSpPr>
          <p:cNvPr id="15428"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pPr lvl="0"/>
            <a:r>
              <a:rPr lang="fr-FR" altLang="en-US" noProof="0"/>
              <a:t>Cliquez pour modifier le style des sous-titres du masque</a:t>
            </a:r>
          </a:p>
        </p:txBody>
      </p:sp>
      <p:sp>
        <p:nvSpPr>
          <p:cNvPr id="15429" name="Rectangle 69"/>
          <p:cNvSpPr>
            <a:spLocks noGrp="1" noChangeArrowheads="1"/>
          </p:cNvSpPr>
          <p:nvPr>
            <p:ph type="dt" sz="quarter" idx="2"/>
          </p:nvPr>
        </p:nvSpPr>
        <p:spPr/>
        <p:txBody>
          <a:bodyPr/>
          <a:lstStyle>
            <a:lvl1pPr>
              <a:defRPr/>
            </a:lvl1pPr>
          </a:lstStyle>
          <a:p>
            <a:endParaRPr lang="fr-FR" altLang="en-US"/>
          </a:p>
        </p:txBody>
      </p:sp>
      <p:sp>
        <p:nvSpPr>
          <p:cNvPr id="15430" name="Rectangle 70"/>
          <p:cNvSpPr>
            <a:spLocks noGrp="1" noChangeArrowheads="1"/>
          </p:cNvSpPr>
          <p:nvPr>
            <p:ph type="ftr" sz="quarter" idx="3"/>
          </p:nvPr>
        </p:nvSpPr>
        <p:spPr/>
        <p:txBody>
          <a:bodyPr/>
          <a:lstStyle>
            <a:lvl1pPr>
              <a:defRPr/>
            </a:lvl1pPr>
          </a:lstStyle>
          <a:p>
            <a:endParaRPr lang="fr-FR" altLang="en-US"/>
          </a:p>
        </p:txBody>
      </p:sp>
      <p:sp>
        <p:nvSpPr>
          <p:cNvPr id="15431" name="Rectangle 71"/>
          <p:cNvSpPr>
            <a:spLocks noGrp="1" noChangeArrowheads="1"/>
          </p:cNvSpPr>
          <p:nvPr>
            <p:ph type="sldNum" sz="quarter" idx="4"/>
          </p:nvPr>
        </p:nvSpPr>
        <p:spPr/>
        <p:txBody>
          <a:bodyPr/>
          <a:lstStyle>
            <a:lvl1pPr>
              <a:defRPr/>
            </a:lvl1pPr>
          </a:lstStyle>
          <a:p>
            <a:fld id="{B6CAF81F-EF4E-436A-8ABA-D0956C045697}" type="slidenum">
              <a:rPr lang="fr-FR" altLang="en-US"/>
              <a:pPr/>
              <a:t>‹N°›</a:t>
            </a:fld>
            <a:endParaRPr lang="fr-FR" alt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fr-FR" altLang="en-US"/>
          </a:p>
        </p:txBody>
      </p:sp>
      <p:sp>
        <p:nvSpPr>
          <p:cNvPr id="5" name="Footer Placeholder 4"/>
          <p:cNvSpPr>
            <a:spLocks noGrp="1"/>
          </p:cNvSpPr>
          <p:nvPr>
            <p:ph type="ftr" sz="quarter" idx="11"/>
          </p:nvPr>
        </p:nvSpPr>
        <p:spPr/>
        <p:txBody>
          <a:bodyPr/>
          <a:lstStyle>
            <a:lvl1pPr>
              <a:defRPr/>
            </a:lvl1pPr>
          </a:lstStyle>
          <a:p>
            <a:endParaRPr lang="fr-FR" altLang="en-US"/>
          </a:p>
        </p:txBody>
      </p:sp>
      <p:sp>
        <p:nvSpPr>
          <p:cNvPr id="6" name="Slide Number Placeholder 5"/>
          <p:cNvSpPr>
            <a:spLocks noGrp="1"/>
          </p:cNvSpPr>
          <p:nvPr>
            <p:ph type="sldNum" sz="quarter" idx="12"/>
          </p:nvPr>
        </p:nvSpPr>
        <p:spPr/>
        <p:txBody>
          <a:bodyPr/>
          <a:lstStyle>
            <a:lvl1pPr>
              <a:defRPr/>
            </a:lvl1pPr>
          </a:lstStyle>
          <a:p>
            <a:fld id="{2E402ECE-7A2E-4620-B3BA-1388B80CF1AC}" type="slidenum">
              <a:rPr lang="fr-FR" altLang="en-US"/>
              <a:pPr/>
              <a:t>‹N°›</a:t>
            </a:fld>
            <a:endParaRPr lang="fr-FR" altLang="en-US"/>
          </a:p>
        </p:txBody>
      </p:sp>
    </p:spTree>
    <p:extLst>
      <p:ext uri="{BB962C8B-B14F-4D97-AF65-F5344CB8AC3E}">
        <p14:creationId xmlns:p14="http://schemas.microsoft.com/office/powerpoint/2010/main" val="3342195810"/>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fr-FR" altLang="en-US"/>
          </a:p>
        </p:txBody>
      </p:sp>
      <p:sp>
        <p:nvSpPr>
          <p:cNvPr id="5" name="Footer Placeholder 4"/>
          <p:cNvSpPr>
            <a:spLocks noGrp="1"/>
          </p:cNvSpPr>
          <p:nvPr>
            <p:ph type="ftr" sz="quarter" idx="11"/>
          </p:nvPr>
        </p:nvSpPr>
        <p:spPr/>
        <p:txBody>
          <a:bodyPr/>
          <a:lstStyle>
            <a:lvl1pPr>
              <a:defRPr/>
            </a:lvl1pPr>
          </a:lstStyle>
          <a:p>
            <a:endParaRPr lang="fr-FR" altLang="en-US"/>
          </a:p>
        </p:txBody>
      </p:sp>
      <p:sp>
        <p:nvSpPr>
          <p:cNvPr id="6" name="Slide Number Placeholder 5"/>
          <p:cNvSpPr>
            <a:spLocks noGrp="1"/>
          </p:cNvSpPr>
          <p:nvPr>
            <p:ph type="sldNum" sz="quarter" idx="12"/>
          </p:nvPr>
        </p:nvSpPr>
        <p:spPr/>
        <p:txBody>
          <a:bodyPr/>
          <a:lstStyle>
            <a:lvl1pPr>
              <a:defRPr/>
            </a:lvl1pPr>
          </a:lstStyle>
          <a:p>
            <a:fld id="{933F343D-E0EE-4A8E-BADC-6987F47EE243}" type="slidenum">
              <a:rPr lang="fr-FR" altLang="en-US"/>
              <a:pPr/>
              <a:t>‹N°›</a:t>
            </a:fld>
            <a:endParaRPr lang="fr-FR" altLang="en-US"/>
          </a:p>
        </p:txBody>
      </p:sp>
    </p:spTree>
    <p:extLst>
      <p:ext uri="{BB962C8B-B14F-4D97-AF65-F5344CB8AC3E}">
        <p14:creationId xmlns:p14="http://schemas.microsoft.com/office/powerpoint/2010/main" val="584201914"/>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3E6AB8-C4EB-4A4A-A1C9-CDC0EAE43C23}"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3418031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E6AB8-C4EB-4A4A-A1C9-CDC0EAE43C23}"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55112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E6AB8-C4EB-4A4A-A1C9-CDC0EAE43C23}"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301571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3E6AB8-C4EB-4A4A-A1C9-CDC0EAE43C23}"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787106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3E6AB8-C4EB-4A4A-A1C9-CDC0EAE43C23}" type="datetimeFigureOut">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7822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3E6AB8-C4EB-4A4A-A1C9-CDC0EAE43C23}"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3818839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E6AB8-C4EB-4A4A-A1C9-CDC0EAE43C23}" type="datetimeFigureOut">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3590801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E6AB8-C4EB-4A4A-A1C9-CDC0EAE43C23}"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310442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fr-FR" altLang="en-US"/>
          </a:p>
        </p:txBody>
      </p:sp>
      <p:sp>
        <p:nvSpPr>
          <p:cNvPr id="5" name="Footer Placeholder 4"/>
          <p:cNvSpPr>
            <a:spLocks noGrp="1"/>
          </p:cNvSpPr>
          <p:nvPr>
            <p:ph type="ftr" sz="quarter" idx="11"/>
          </p:nvPr>
        </p:nvSpPr>
        <p:spPr/>
        <p:txBody>
          <a:bodyPr/>
          <a:lstStyle>
            <a:lvl1pPr>
              <a:defRPr/>
            </a:lvl1pPr>
          </a:lstStyle>
          <a:p>
            <a:endParaRPr lang="fr-FR" altLang="en-US"/>
          </a:p>
        </p:txBody>
      </p:sp>
      <p:sp>
        <p:nvSpPr>
          <p:cNvPr id="6" name="Slide Number Placeholder 5"/>
          <p:cNvSpPr>
            <a:spLocks noGrp="1"/>
          </p:cNvSpPr>
          <p:nvPr>
            <p:ph type="sldNum" sz="quarter" idx="12"/>
          </p:nvPr>
        </p:nvSpPr>
        <p:spPr/>
        <p:txBody>
          <a:bodyPr/>
          <a:lstStyle>
            <a:lvl1pPr>
              <a:defRPr/>
            </a:lvl1pPr>
          </a:lstStyle>
          <a:p>
            <a:fld id="{E6E95DAD-21AF-471F-84E2-A268080C01AB}" type="slidenum">
              <a:rPr lang="fr-FR" altLang="en-US"/>
              <a:pPr/>
              <a:t>‹N°›</a:t>
            </a:fld>
            <a:endParaRPr lang="fr-FR" altLang="en-US"/>
          </a:p>
        </p:txBody>
      </p:sp>
    </p:spTree>
    <p:extLst>
      <p:ext uri="{BB962C8B-B14F-4D97-AF65-F5344CB8AC3E}">
        <p14:creationId xmlns:p14="http://schemas.microsoft.com/office/powerpoint/2010/main" val="1845506348"/>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E6AB8-C4EB-4A4A-A1C9-CDC0EAE43C23}"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132599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E6AB8-C4EB-4A4A-A1C9-CDC0EAE43C23}"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3965019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E6AB8-C4EB-4A4A-A1C9-CDC0EAE43C23}"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1231044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fr-FR" altLang="en-US"/>
          </a:p>
        </p:txBody>
      </p:sp>
      <p:sp>
        <p:nvSpPr>
          <p:cNvPr id="5" name="Footer Placeholder 4"/>
          <p:cNvSpPr>
            <a:spLocks noGrp="1"/>
          </p:cNvSpPr>
          <p:nvPr>
            <p:ph type="ftr" sz="quarter" idx="11"/>
          </p:nvPr>
        </p:nvSpPr>
        <p:spPr/>
        <p:txBody>
          <a:bodyPr/>
          <a:lstStyle>
            <a:lvl1pPr>
              <a:defRPr/>
            </a:lvl1pPr>
          </a:lstStyle>
          <a:p>
            <a:endParaRPr lang="fr-FR" altLang="en-US"/>
          </a:p>
        </p:txBody>
      </p:sp>
      <p:sp>
        <p:nvSpPr>
          <p:cNvPr id="6" name="Slide Number Placeholder 5"/>
          <p:cNvSpPr>
            <a:spLocks noGrp="1"/>
          </p:cNvSpPr>
          <p:nvPr>
            <p:ph type="sldNum" sz="quarter" idx="12"/>
          </p:nvPr>
        </p:nvSpPr>
        <p:spPr/>
        <p:txBody>
          <a:bodyPr/>
          <a:lstStyle>
            <a:lvl1pPr>
              <a:defRPr/>
            </a:lvl1pPr>
          </a:lstStyle>
          <a:p>
            <a:fld id="{45E27AA6-E6E9-4CDE-A23A-5FBA2DCB0098}" type="slidenum">
              <a:rPr lang="fr-FR" altLang="en-US"/>
              <a:pPr/>
              <a:t>‹N°›</a:t>
            </a:fld>
            <a:endParaRPr lang="fr-FR" altLang="en-US"/>
          </a:p>
        </p:txBody>
      </p:sp>
    </p:spTree>
    <p:extLst>
      <p:ext uri="{BB962C8B-B14F-4D97-AF65-F5344CB8AC3E}">
        <p14:creationId xmlns:p14="http://schemas.microsoft.com/office/powerpoint/2010/main" val="191874742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fr-FR" altLang="en-US"/>
          </a:p>
        </p:txBody>
      </p:sp>
      <p:sp>
        <p:nvSpPr>
          <p:cNvPr id="6" name="Footer Placeholder 5"/>
          <p:cNvSpPr>
            <a:spLocks noGrp="1"/>
          </p:cNvSpPr>
          <p:nvPr>
            <p:ph type="ftr" sz="quarter" idx="11"/>
          </p:nvPr>
        </p:nvSpPr>
        <p:spPr/>
        <p:txBody>
          <a:bodyPr/>
          <a:lstStyle>
            <a:lvl1pPr>
              <a:defRPr/>
            </a:lvl1pPr>
          </a:lstStyle>
          <a:p>
            <a:endParaRPr lang="fr-FR" altLang="en-US"/>
          </a:p>
        </p:txBody>
      </p:sp>
      <p:sp>
        <p:nvSpPr>
          <p:cNvPr id="7" name="Slide Number Placeholder 6"/>
          <p:cNvSpPr>
            <a:spLocks noGrp="1"/>
          </p:cNvSpPr>
          <p:nvPr>
            <p:ph type="sldNum" sz="quarter" idx="12"/>
          </p:nvPr>
        </p:nvSpPr>
        <p:spPr/>
        <p:txBody>
          <a:bodyPr/>
          <a:lstStyle>
            <a:lvl1pPr>
              <a:defRPr/>
            </a:lvl1pPr>
          </a:lstStyle>
          <a:p>
            <a:fld id="{B6CB8830-2ADA-483E-AB5B-115D7BC83328}" type="slidenum">
              <a:rPr lang="fr-FR" altLang="en-US"/>
              <a:pPr/>
              <a:t>‹N°›</a:t>
            </a:fld>
            <a:endParaRPr lang="fr-FR" altLang="en-US"/>
          </a:p>
        </p:txBody>
      </p:sp>
    </p:spTree>
    <p:extLst>
      <p:ext uri="{BB962C8B-B14F-4D97-AF65-F5344CB8AC3E}">
        <p14:creationId xmlns:p14="http://schemas.microsoft.com/office/powerpoint/2010/main" val="3004571380"/>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fr-FR" altLang="en-US"/>
          </a:p>
        </p:txBody>
      </p:sp>
      <p:sp>
        <p:nvSpPr>
          <p:cNvPr id="8" name="Footer Placeholder 7"/>
          <p:cNvSpPr>
            <a:spLocks noGrp="1"/>
          </p:cNvSpPr>
          <p:nvPr>
            <p:ph type="ftr" sz="quarter" idx="11"/>
          </p:nvPr>
        </p:nvSpPr>
        <p:spPr/>
        <p:txBody>
          <a:bodyPr/>
          <a:lstStyle>
            <a:lvl1pPr>
              <a:defRPr/>
            </a:lvl1pPr>
          </a:lstStyle>
          <a:p>
            <a:endParaRPr lang="fr-FR" altLang="en-US"/>
          </a:p>
        </p:txBody>
      </p:sp>
      <p:sp>
        <p:nvSpPr>
          <p:cNvPr id="9" name="Slide Number Placeholder 8"/>
          <p:cNvSpPr>
            <a:spLocks noGrp="1"/>
          </p:cNvSpPr>
          <p:nvPr>
            <p:ph type="sldNum" sz="quarter" idx="12"/>
          </p:nvPr>
        </p:nvSpPr>
        <p:spPr/>
        <p:txBody>
          <a:bodyPr/>
          <a:lstStyle>
            <a:lvl1pPr>
              <a:defRPr/>
            </a:lvl1pPr>
          </a:lstStyle>
          <a:p>
            <a:fld id="{FA4F29AC-9538-4033-8EE1-B3AF0C14BCD6}" type="slidenum">
              <a:rPr lang="fr-FR" altLang="en-US"/>
              <a:pPr/>
              <a:t>‹N°›</a:t>
            </a:fld>
            <a:endParaRPr lang="fr-FR" altLang="en-US"/>
          </a:p>
        </p:txBody>
      </p:sp>
    </p:spTree>
    <p:extLst>
      <p:ext uri="{BB962C8B-B14F-4D97-AF65-F5344CB8AC3E}">
        <p14:creationId xmlns:p14="http://schemas.microsoft.com/office/powerpoint/2010/main" val="3313040198"/>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fr-FR" altLang="en-US"/>
          </a:p>
        </p:txBody>
      </p:sp>
      <p:sp>
        <p:nvSpPr>
          <p:cNvPr id="4" name="Footer Placeholder 3"/>
          <p:cNvSpPr>
            <a:spLocks noGrp="1"/>
          </p:cNvSpPr>
          <p:nvPr>
            <p:ph type="ftr" sz="quarter" idx="11"/>
          </p:nvPr>
        </p:nvSpPr>
        <p:spPr/>
        <p:txBody>
          <a:bodyPr/>
          <a:lstStyle>
            <a:lvl1pPr>
              <a:defRPr/>
            </a:lvl1pPr>
          </a:lstStyle>
          <a:p>
            <a:endParaRPr lang="fr-FR" altLang="en-US"/>
          </a:p>
        </p:txBody>
      </p:sp>
      <p:sp>
        <p:nvSpPr>
          <p:cNvPr id="5" name="Slide Number Placeholder 4"/>
          <p:cNvSpPr>
            <a:spLocks noGrp="1"/>
          </p:cNvSpPr>
          <p:nvPr>
            <p:ph type="sldNum" sz="quarter" idx="12"/>
          </p:nvPr>
        </p:nvSpPr>
        <p:spPr/>
        <p:txBody>
          <a:bodyPr/>
          <a:lstStyle>
            <a:lvl1pPr>
              <a:defRPr/>
            </a:lvl1pPr>
          </a:lstStyle>
          <a:p>
            <a:fld id="{FFBF9FB8-CA48-4D3D-BD44-AD991B5DD22B}" type="slidenum">
              <a:rPr lang="fr-FR" altLang="en-US"/>
              <a:pPr/>
              <a:t>‹N°›</a:t>
            </a:fld>
            <a:endParaRPr lang="fr-FR" altLang="en-US"/>
          </a:p>
        </p:txBody>
      </p:sp>
    </p:spTree>
    <p:extLst>
      <p:ext uri="{BB962C8B-B14F-4D97-AF65-F5344CB8AC3E}">
        <p14:creationId xmlns:p14="http://schemas.microsoft.com/office/powerpoint/2010/main" val="323317022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ltLang="en-US"/>
          </a:p>
        </p:txBody>
      </p:sp>
      <p:sp>
        <p:nvSpPr>
          <p:cNvPr id="3" name="Footer Placeholder 2"/>
          <p:cNvSpPr>
            <a:spLocks noGrp="1"/>
          </p:cNvSpPr>
          <p:nvPr>
            <p:ph type="ftr" sz="quarter" idx="11"/>
          </p:nvPr>
        </p:nvSpPr>
        <p:spPr/>
        <p:txBody>
          <a:bodyPr/>
          <a:lstStyle>
            <a:lvl1pPr>
              <a:defRPr/>
            </a:lvl1pPr>
          </a:lstStyle>
          <a:p>
            <a:endParaRPr lang="fr-FR" altLang="en-US"/>
          </a:p>
        </p:txBody>
      </p:sp>
      <p:sp>
        <p:nvSpPr>
          <p:cNvPr id="4" name="Slide Number Placeholder 3"/>
          <p:cNvSpPr>
            <a:spLocks noGrp="1"/>
          </p:cNvSpPr>
          <p:nvPr>
            <p:ph type="sldNum" sz="quarter" idx="12"/>
          </p:nvPr>
        </p:nvSpPr>
        <p:spPr/>
        <p:txBody>
          <a:bodyPr/>
          <a:lstStyle>
            <a:lvl1pPr>
              <a:defRPr/>
            </a:lvl1pPr>
          </a:lstStyle>
          <a:p>
            <a:fld id="{078255DC-BEC6-4E1C-BE68-DD44DAC02700}" type="slidenum">
              <a:rPr lang="fr-FR" altLang="en-US"/>
              <a:pPr/>
              <a:t>‹N°›</a:t>
            </a:fld>
            <a:endParaRPr lang="fr-FR" altLang="en-US"/>
          </a:p>
        </p:txBody>
      </p:sp>
    </p:spTree>
    <p:extLst>
      <p:ext uri="{BB962C8B-B14F-4D97-AF65-F5344CB8AC3E}">
        <p14:creationId xmlns:p14="http://schemas.microsoft.com/office/powerpoint/2010/main" val="1397582674"/>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ltLang="en-US"/>
          </a:p>
        </p:txBody>
      </p:sp>
      <p:sp>
        <p:nvSpPr>
          <p:cNvPr id="6" name="Footer Placeholder 5"/>
          <p:cNvSpPr>
            <a:spLocks noGrp="1"/>
          </p:cNvSpPr>
          <p:nvPr>
            <p:ph type="ftr" sz="quarter" idx="11"/>
          </p:nvPr>
        </p:nvSpPr>
        <p:spPr/>
        <p:txBody>
          <a:bodyPr/>
          <a:lstStyle>
            <a:lvl1pPr>
              <a:defRPr/>
            </a:lvl1pPr>
          </a:lstStyle>
          <a:p>
            <a:endParaRPr lang="fr-FR" altLang="en-US"/>
          </a:p>
        </p:txBody>
      </p:sp>
      <p:sp>
        <p:nvSpPr>
          <p:cNvPr id="7" name="Slide Number Placeholder 6"/>
          <p:cNvSpPr>
            <a:spLocks noGrp="1"/>
          </p:cNvSpPr>
          <p:nvPr>
            <p:ph type="sldNum" sz="quarter" idx="12"/>
          </p:nvPr>
        </p:nvSpPr>
        <p:spPr/>
        <p:txBody>
          <a:bodyPr/>
          <a:lstStyle>
            <a:lvl1pPr>
              <a:defRPr/>
            </a:lvl1pPr>
          </a:lstStyle>
          <a:p>
            <a:fld id="{962CCFB8-CE6C-4C2B-932C-9401781EAFD0}" type="slidenum">
              <a:rPr lang="fr-FR" altLang="en-US"/>
              <a:pPr/>
              <a:t>‹N°›</a:t>
            </a:fld>
            <a:endParaRPr lang="fr-FR" altLang="en-US"/>
          </a:p>
        </p:txBody>
      </p:sp>
    </p:spTree>
    <p:extLst>
      <p:ext uri="{BB962C8B-B14F-4D97-AF65-F5344CB8AC3E}">
        <p14:creationId xmlns:p14="http://schemas.microsoft.com/office/powerpoint/2010/main" val="734263313"/>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ltLang="en-US"/>
          </a:p>
        </p:txBody>
      </p:sp>
      <p:sp>
        <p:nvSpPr>
          <p:cNvPr id="6" name="Footer Placeholder 5"/>
          <p:cNvSpPr>
            <a:spLocks noGrp="1"/>
          </p:cNvSpPr>
          <p:nvPr>
            <p:ph type="ftr" sz="quarter" idx="11"/>
          </p:nvPr>
        </p:nvSpPr>
        <p:spPr/>
        <p:txBody>
          <a:bodyPr/>
          <a:lstStyle>
            <a:lvl1pPr>
              <a:defRPr/>
            </a:lvl1pPr>
          </a:lstStyle>
          <a:p>
            <a:endParaRPr lang="fr-FR" altLang="en-US"/>
          </a:p>
        </p:txBody>
      </p:sp>
      <p:sp>
        <p:nvSpPr>
          <p:cNvPr id="7" name="Slide Number Placeholder 6"/>
          <p:cNvSpPr>
            <a:spLocks noGrp="1"/>
          </p:cNvSpPr>
          <p:nvPr>
            <p:ph type="sldNum" sz="quarter" idx="12"/>
          </p:nvPr>
        </p:nvSpPr>
        <p:spPr/>
        <p:txBody>
          <a:bodyPr/>
          <a:lstStyle>
            <a:lvl1pPr>
              <a:defRPr/>
            </a:lvl1pPr>
          </a:lstStyle>
          <a:p>
            <a:fld id="{923FBD74-BF86-4FDD-840C-FCD58530E34D}" type="slidenum">
              <a:rPr lang="fr-FR" altLang="en-US"/>
              <a:pPr/>
              <a:t>‹N°›</a:t>
            </a:fld>
            <a:endParaRPr lang="fr-FR" altLang="en-US"/>
          </a:p>
        </p:txBody>
      </p:sp>
    </p:spTree>
    <p:extLst>
      <p:ext uri="{BB962C8B-B14F-4D97-AF65-F5344CB8AC3E}">
        <p14:creationId xmlns:p14="http://schemas.microsoft.com/office/powerpoint/2010/main" val="753042861"/>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8000"/>
            <a:chOff x="0" y="0"/>
            <a:chExt cx="5760" cy="4320"/>
          </a:xfrm>
        </p:grpSpPr>
        <p:grpSp>
          <p:nvGrpSpPr>
            <p:cNvPr id="14339" name="Group 3"/>
            <p:cNvGrpSpPr>
              <a:grpSpLocks/>
            </p:cNvGrpSpPr>
            <p:nvPr/>
          </p:nvGrpSpPr>
          <p:grpSpPr bwMode="auto">
            <a:xfrm>
              <a:off x="0" y="0"/>
              <a:ext cx="5760" cy="4320"/>
              <a:chOff x="0" y="0"/>
              <a:chExt cx="5760" cy="4320"/>
            </a:xfrm>
          </p:grpSpPr>
          <p:grpSp>
            <p:nvGrpSpPr>
              <p:cNvPr id="14340" name="Group 4"/>
              <p:cNvGrpSpPr>
                <a:grpSpLocks/>
              </p:cNvGrpSpPr>
              <p:nvPr/>
            </p:nvGrpSpPr>
            <p:grpSpPr bwMode="auto">
              <a:xfrm>
                <a:off x="0" y="192"/>
                <a:ext cx="5760" cy="4032"/>
                <a:chOff x="0" y="192"/>
                <a:chExt cx="5760" cy="4032"/>
              </a:xfrm>
            </p:grpSpPr>
            <p:sp>
              <p:nvSpPr>
                <p:cNvPr id="14341"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2"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3"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5"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7"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8"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9"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0"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1"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2"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63" name="Group 27"/>
              <p:cNvGrpSpPr>
                <a:grpSpLocks/>
              </p:cNvGrpSpPr>
              <p:nvPr/>
            </p:nvGrpSpPr>
            <p:grpSpPr bwMode="auto">
              <a:xfrm>
                <a:off x="192" y="0"/>
                <a:ext cx="5376" cy="4320"/>
                <a:chOff x="192" y="0"/>
                <a:chExt cx="5376" cy="4320"/>
              </a:xfrm>
            </p:grpSpPr>
            <p:sp>
              <p:nvSpPr>
                <p:cNvPr id="1436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439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4" name="Line 58"/>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95" name="Group 59"/>
            <p:cNvGrpSpPr>
              <a:grpSpLocks/>
            </p:cNvGrpSpPr>
            <p:nvPr/>
          </p:nvGrpSpPr>
          <p:grpSpPr bwMode="auto">
            <a:xfrm>
              <a:off x="261" y="892"/>
              <a:ext cx="1124" cy="1464"/>
              <a:chOff x="96" y="916"/>
              <a:chExt cx="2208" cy="2876"/>
            </a:xfrm>
          </p:grpSpPr>
          <p:sp>
            <p:nvSpPr>
              <p:cNvPr id="14396"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7"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8"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4399" name="Rectangle 63"/>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FR" altLang="en-US"/>
              <a:t>Cliquez pour modifier le style du titre du masque</a:t>
            </a:r>
          </a:p>
        </p:txBody>
      </p:sp>
      <p:sp>
        <p:nvSpPr>
          <p:cNvPr id="1440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14401" name="Rectangle 6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fr-FR" altLang="en-US"/>
          </a:p>
        </p:txBody>
      </p:sp>
      <p:sp>
        <p:nvSpPr>
          <p:cNvPr id="14402" name="Rectangle 6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fr-FR" altLang="en-US"/>
          </a:p>
        </p:txBody>
      </p:sp>
      <p:sp>
        <p:nvSpPr>
          <p:cNvPr id="14403" name="Rectangle 6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8D31D8A3-491B-4567-84A4-8BA73D8DF4CB}" type="slidenum">
              <a:rPr lang="fr-FR" altLang="en-US"/>
              <a:pPr/>
              <a:t>‹N°›</a:t>
            </a:fld>
            <a:endParaRPr lang="fr-FR"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zoom/>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E6AB8-C4EB-4A4A-A1C9-CDC0EAE43C23}" type="datetimeFigureOut">
              <a:rPr lang="en-US" smtClean="0"/>
              <a:t>3/23/2021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FDBF5-85D9-4885-8B84-567B4036A6B9}" type="slidenum">
              <a:rPr lang="en-US" smtClean="0"/>
              <a:t>‹N°›</a:t>
            </a:fld>
            <a:endParaRPr lang="en-US"/>
          </a:p>
        </p:txBody>
      </p:sp>
    </p:spTree>
    <p:extLst>
      <p:ext uri="{BB962C8B-B14F-4D97-AF65-F5344CB8AC3E}">
        <p14:creationId xmlns:p14="http://schemas.microsoft.com/office/powerpoint/2010/main" val="42181227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jrx26.glideapp.io/"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letudiant.fr/quiz/brevet/francais.html" TargetMode="External"/><Relationship Id="rId2" Type="http://schemas.openxmlformats.org/officeDocument/2006/relationships/hyperlink" Target="https://education.francetv.fr/hubs/les-revisions-du-brevet" TargetMode="External"/><Relationship Id="rId1" Type="http://schemas.openxmlformats.org/officeDocument/2006/relationships/slideLayout" Target="../slideLayouts/slideLayout7.xml"/><Relationship Id="rId6" Type="http://schemas.openxmlformats.org/officeDocument/2006/relationships/hyperlink" Target="https://www.lumni.fr/college/troisieme/brevet-2020" TargetMode="External"/><Relationship Id="rId5" Type="http://schemas.openxmlformats.org/officeDocument/2006/relationships/hyperlink" Target="https://www.afterclasse.fr/" TargetMode="External"/><Relationship Id="rId4" Type="http://schemas.openxmlformats.org/officeDocument/2006/relationships/hyperlink" Target="https://www.digischool.fr/college/brev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D13656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5551"/>
            <a:ext cx="3505200" cy="39401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BD1370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99456" y="2438400"/>
            <a:ext cx="1944688"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icon tem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4144" y="705478"/>
            <a:ext cx="5180530" cy="5180531"/>
          </a:xfrm>
          <a:prstGeom prst="rect">
            <a:avLst/>
          </a:prstGeom>
          <a:noFill/>
          <a:extLst>
            <a:ext uri="{909E8E84-426E-40DD-AFC4-6F175D3DCCD1}">
              <a14:hiddenFill xmlns:a14="http://schemas.microsoft.com/office/drawing/2010/main">
                <a:solidFill>
                  <a:srgbClr val="FFFFFF"/>
                </a:solidFill>
              </a14:hiddenFill>
            </a:ext>
          </a:extLst>
        </p:spPr>
      </p:pic>
      <p:sp>
        <p:nvSpPr>
          <p:cNvPr id="1026" name="Text Box 2"/>
          <p:cNvSpPr txBox="1">
            <a:spLocks noChangeArrowheads="1"/>
          </p:cNvSpPr>
          <p:nvPr/>
        </p:nvSpPr>
        <p:spPr bwMode="auto">
          <a:xfrm>
            <a:off x="2590800" y="304800"/>
            <a:ext cx="6096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altLang="en-US" sz="1800" b="1" dirty="0"/>
              <a:t>HISTOIRE GEOGRAPHIE EDUCATION CIVIQUE</a:t>
            </a:r>
          </a:p>
          <a:p>
            <a:pPr algn="ctr">
              <a:spcBef>
                <a:spcPct val="50000"/>
              </a:spcBef>
            </a:pPr>
            <a:r>
              <a:rPr lang="fr-FR" altLang="en-US" sz="1800" b="1" i="1" dirty="0"/>
              <a:t>Réviser au brevet des collèges</a:t>
            </a:r>
          </a:p>
        </p:txBody>
      </p:sp>
      <p:sp>
        <p:nvSpPr>
          <p:cNvPr id="2" name="Rectangle 1"/>
          <p:cNvSpPr/>
          <p:nvPr/>
        </p:nvSpPr>
        <p:spPr>
          <a:xfrm>
            <a:off x="4800600" y="1573550"/>
            <a:ext cx="3690433" cy="1754326"/>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REUSSITE</a:t>
            </a:r>
          </a:p>
          <a:p>
            <a:pPr algn="ctr"/>
            <a:r>
              <a:rPr lang="fr-F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DNB</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0"/>
            <a:ext cx="50343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846878"/>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6"/>
          <p:cNvSpPr txBox="1">
            <a:spLocks noChangeArrowheads="1"/>
          </p:cNvSpPr>
          <p:nvPr/>
        </p:nvSpPr>
        <p:spPr bwMode="auto">
          <a:xfrm>
            <a:off x="1524000" y="1600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b="1">
                <a:solidFill>
                  <a:srgbClr val="BE0E16"/>
                </a:solidFill>
              </a:rPr>
              <a:t>Ce qu’il ne faut pas faire!</a:t>
            </a:r>
          </a:p>
        </p:txBody>
      </p:sp>
      <p:sp>
        <p:nvSpPr>
          <p:cNvPr id="21514" name="Text Box 10"/>
          <p:cNvSpPr txBox="1">
            <a:spLocks noChangeArrowheads="1"/>
          </p:cNvSpPr>
          <p:nvPr/>
        </p:nvSpPr>
        <p:spPr bwMode="auto">
          <a:xfrm>
            <a:off x="1219200" y="28956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Blip>
                <a:blip r:embed="rId3"/>
              </a:buBlip>
            </a:pPr>
            <a:r>
              <a:rPr lang="fr-FR" altLang="en-US" sz="1800" dirty="0"/>
              <a:t>  </a:t>
            </a:r>
            <a:r>
              <a:rPr lang="fr-FR" altLang="en-US" sz="1800" dirty="0">
                <a:solidFill>
                  <a:srgbClr val="BE0E16"/>
                </a:solidFill>
              </a:rPr>
              <a:t>choisir ses matières chaque jour au hasard</a:t>
            </a:r>
          </a:p>
        </p:txBody>
      </p:sp>
      <p:sp>
        <p:nvSpPr>
          <p:cNvPr id="21515" name="Text Box 11"/>
          <p:cNvSpPr txBox="1">
            <a:spLocks noChangeArrowheads="1"/>
          </p:cNvSpPr>
          <p:nvPr/>
        </p:nvSpPr>
        <p:spPr bwMode="auto">
          <a:xfrm>
            <a:off x="1219200" y="2286000"/>
            <a:ext cx="723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Blip>
                <a:blip r:embed="rId3"/>
              </a:buBlip>
            </a:pPr>
            <a:r>
              <a:rPr lang="fr-FR" altLang="en-US" sz="1800" dirty="0"/>
              <a:t>  </a:t>
            </a:r>
            <a:r>
              <a:rPr lang="fr-FR" altLang="en-US" sz="1800" dirty="0">
                <a:solidFill>
                  <a:srgbClr val="BE0E16"/>
                </a:solidFill>
              </a:rPr>
              <a:t>se lancer dans les révisions deux jours avant les épreuves</a:t>
            </a:r>
          </a:p>
        </p:txBody>
      </p:sp>
      <p:sp>
        <p:nvSpPr>
          <p:cNvPr id="21518" name="Text Box 14"/>
          <p:cNvSpPr txBox="1">
            <a:spLocks noChangeArrowheads="1"/>
          </p:cNvSpPr>
          <p:nvPr/>
        </p:nvSpPr>
        <p:spPr bwMode="auto">
          <a:xfrm>
            <a:off x="1219200" y="35052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Blip>
                <a:blip r:embed="rId3"/>
              </a:buBlip>
            </a:pPr>
            <a:r>
              <a:rPr lang="fr-FR" altLang="en-US" sz="1800" dirty="0"/>
              <a:t>  </a:t>
            </a:r>
            <a:r>
              <a:rPr lang="fr-FR" altLang="en-US" sz="1800" dirty="0">
                <a:solidFill>
                  <a:srgbClr val="BE0E16"/>
                </a:solidFill>
              </a:rPr>
              <a:t>lire ses cours</a:t>
            </a:r>
          </a:p>
        </p:txBody>
      </p:sp>
      <p:sp>
        <p:nvSpPr>
          <p:cNvPr id="21519" name="Text Box 15"/>
          <p:cNvSpPr txBox="1">
            <a:spLocks noChangeArrowheads="1"/>
          </p:cNvSpPr>
          <p:nvPr/>
        </p:nvSpPr>
        <p:spPr bwMode="auto">
          <a:xfrm>
            <a:off x="1245824" y="4038600"/>
            <a:ext cx="6553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Blip>
                <a:blip r:embed="rId3"/>
              </a:buBlip>
            </a:pPr>
            <a:r>
              <a:rPr lang="fr-FR" altLang="en-US" sz="1800" dirty="0"/>
              <a:t>  </a:t>
            </a:r>
            <a:r>
              <a:rPr lang="fr-FR" altLang="en-US" sz="1800" dirty="0">
                <a:solidFill>
                  <a:srgbClr val="BE0E16"/>
                </a:solidFill>
              </a:rPr>
              <a:t>se décourager et ne pas respecter un travail sur une longue durée</a:t>
            </a:r>
          </a:p>
        </p:txBody>
      </p:sp>
      <p:pic>
        <p:nvPicPr>
          <p:cNvPr id="21520" name="Picture 16" descr="BD0730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2034851"/>
            <a:ext cx="3887788" cy="4419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bwMode="auto">
          <a:xfrm>
            <a:off x="2590800" y="304800"/>
            <a:ext cx="6096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altLang="en-US" sz="1800" b="1" dirty="0"/>
              <a:t>HISTOIRE GEOGRAPHIE EDUCATION CIVIQUE</a:t>
            </a:r>
          </a:p>
          <a:p>
            <a:pPr algn="ctr">
              <a:spcBef>
                <a:spcPct val="50000"/>
              </a:spcBef>
            </a:pPr>
            <a:r>
              <a:rPr lang="fr-FR" altLang="en-US" sz="1800" b="1" i="1" dirty="0"/>
              <a:t>Le développement construit au brevet des collèges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fmla="#ppt_w*sin(2.5*pi*$)">
                                          <p:val>
                                            <p:fltVal val="0"/>
                                          </p:val>
                                        </p:tav>
                                        <p:tav tm="100000">
                                          <p:val>
                                            <p:fltVal val="1"/>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21515"/>
                                        </p:tgtEl>
                                        <p:attrNameLst>
                                          <p:attrName>style.visibility</p:attrName>
                                        </p:attrNameLst>
                                      </p:cBhvr>
                                      <p:to>
                                        <p:strVal val="visible"/>
                                      </p:to>
                                    </p:set>
                                    <p:anim calcmode="lin" valueType="num">
                                      <p:cBhvr additive="base">
                                        <p:cTn id="13" dur="5000" fill="hold"/>
                                        <p:tgtEl>
                                          <p:spTgt spid="21515"/>
                                        </p:tgtEl>
                                        <p:attrNameLst>
                                          <p:attrName>ppt_x</p:attrName>
                                        </p:attrNameLst>
                                      </p:cBhvr>
                                      <p:tavLst>
                                        <p:tav tm="0">
                                          <p:val>
                                            <p:strVal val="0-#ppt_w/2"/>
                                          </p:val>
                                        </p:tav>
                                        <p:tav tm="100000">
                                          <p:val>
                                            <p:strVal val="#ppt_x"/>
                                          </p:val>
                                        </p:tav>
                                      </p:tavLst>
                                    </p:anim>
                                    <p:anim calcmode="lin" valueType="num">
                                      <p:cBhvr additive="base">
                                        <p:cTn id="14" dur="5000" fill="hold"/>
                                        <p:tgtEl>
                                          <p:spTgt spid="215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21514"/>
                                        </p:tgtEl>
                                        <p:attrNameLst>
                                          <p:attrName>style.visibility</p:attrName>
                                        </p:attrNameLst>
                                      </p:cBhvr>
                                      <p:to>
                                        <p:strVal val="visible"/>
                                      </p:to>
                                    </p:set>
                                    <p:anim calcmode="lin" valueType="num">
                                      <p:cBhvr additive="base">
                                        <p:cTn id="19" dur="5000" fill="hold"/>
                                        <p:tgtEl>
                                          <p:spTgt spid="21514"/>
                                        </p:tgtEl>
                                        <p:attrNameLst>
                                          <p:attrName>ppt_x</p:attrName>
                                        </p:attrNameLst>
                                      </p:cBhvr>
                                      <p:tavLst>
                                        <p:tav tm="0">
                                          <p:val>
                                            <p:strVal val="0-#ppt_w/2"/>
                                          </p:val>
                                        </p:tav>
                                        <p:tav tm="100000">
                                          <p:val>
                                            <p:strVal val="#ppt_x"/>
                                          </p:val>
                                        </p:tav>
                                      </p:tavLst>
                                    </p:anim>
                                    <p:anim calcmode="lin" valueType="num">
                                      <p:cBhvr additive="base">
                                        <p:cTn id="20" dur="5000" fill="hold"/>
                                        <p:tgtEl>
                                          <p:spTgt spid="2151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21518"/>
                                        </p:tgtEl>
                                        <p:attrNameLst>
                                          <p:attrName>style.visibility</p:attrName>
                                        </p:attrNameLst>
                                      </p:cBhvr>
                                      <p:to>
                                        <p:strVal val="visible"/>
                                      </p:to>
                                    </p:set>
                                    <p:anim calcmode="lin" valueType="num">
                                      <p:cBhvr additive="base">
                                        <p:cTn id="25" dur="5000" fill="hold"/>
                                        <p:tgtEl>
                                          <p:spTgt spid="21518"/>
                                        </p:tgtEl>
                                        <p:attrNameLst>
                                          <p:attrName>ppt_x</p:attrName>
                                        </p:attrNameLst>
                                      </p:cBhvr>
                                      <p:tavLst>
                                        <p:tav tm="0">
                                          <p:val>
                                            <p:strVal val="0-#ppt_w/2"/>
                                          </p:val>
                                        </p:tav>
                                        <p:tav tm="100000">
                                          <p:val>
                                            <p:strVal val="#ppt_x"/>
                                          </p:val>
                                        </p:tav>
                                      </p:tavLst>
                                    </p:anim>
                                    <p:anim calcmode="lin" valueType="num">
                                      <p:cBhvr additive="base">
                                        <p:cTn id="26" dur="5000" fill="hold"/>
                                        <p:tgtEl>
                                          <p:spTgt spid="2151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21519"/>
                                        </p:tgtEl>
                                        <p:attrNameLst>
                                          <p:attrName>style.visibility</p:attrName>
                                        </p:attrNameLst>
                                      </p:cBhvr>
                                      <p:to>
                                        <p:strVal val="visible"/>
                                      </p:to>
                                    </p:set>
                                    <p:anim calcmode="lin" valueType="num">
                                      <p:cBhvr additive="base">
                                        <p:cTn id="31" dur="5000" fill="hold"/>
                                        <p:tgtEl>
                                          <p:spTgt spid="21519"/>
                                        </p:tgtEl>
                                        <p:attrNameLst>
                                          <p:attrName>ppt_x</p:attrName>
                                        </p:attrNameLst>
                                      </p:cBhvr>
                                      <p:tavLst>
                                        <p:tav tm="0">
                                          <p:val>
                                            <p:strVal val="0-#ppt_w/2"/>
                                          </p:val>
                                        </p:tav>
                                        <p:tav tm="100000">
                                          <p:val>
                                            <p:strVal val="#ppt_x"/>
                                          </p:val>
                                        </p:tav>
                                      </p:tavLst>
                                    </p:anim>
                                    <p:anim calcmode="lin" valueType="num">
                                      <p:cBhvr additive="base">
                                        <p:cTn id="32" dur="5000" fill="hold"/>
                                        <p:tgtEl>
                                          <p:spTgt spid="2151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1520"/>
                                        </p:tgtEl>
                                        <p:attrNameLst>
                                          <p:attrName>style.visibility</p:attrName>
                                        </p:attrNameLst>
                                      </p:cBhvr>
                                      <p:to>
                                        <p:strVal val="visible"/>
                                      </p:to>
                                    </p:set>
                                    <p:anim calcmode="lin" valueType="num">
                                      <p:cBhvr>
                                        <p:cTn id="37" dur="500" fill="hold"/>
                                        <p:tgtEl>
                                          <p:spTgt spid="21520"/>
                                        </p:tgtEl>
                                        <p:attrNameLst>
                                          <p:attrName>ppt_w</p:attrName>
                                        </p:attrNameLst>
                                      </p:cBhvr>
                                      <p:tavLst>
                                        <p:tav tm="0">
                                          <p:val>
                                            <p:fltVal val="0"/>
                                          </p:val>
                                        </p:tav>
                                        <p:tav tm="100000">
                                          <p:val>
                                            <p:strVal val="#ppt_w"/>
                                          </p:val>
                                        </p:tav>
                                      </p:tavLst>
                                    </p:anim>
                                    <p:anim calcmode="lin" valueType="num">
                                      <p:cBhvr>
                                        <p:cTn id="38" dur="500" fill="hold"/>
                                        <p:tgtEl>
                                          <p:spTgt spid="215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utoUpdateAnimBg="0"/>
      <p:bldP spid="21515" grpId="0" autoUpdateAnimBg="0"/>
      <p:bldP spid="21518" grpId="0" autoUpdateAnimBg="0"/>
      <p:bldP spid="21519" grpId="0" autoUpdateAnimBg="0"/>
      <p:bldP spid="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11" y="2895600"/>
            <a:ext cx="8839200" cy="3785652"/>
          </a:xfrm>
          <a:prstGeom prst="rect">
            <a:avLst/>
          </a:prstGeom>
        </p:spPr>
        <p:txBody>
          <a:bodyPr wrap="square">
            <a:spAutoFit/>
          </a:bodyPr>
          <a:lstStyle/>
          <a:p>
            <a:r>
              <a:rPr lang="fr-FR" dirty="0"/>
              <a:t>Faire un planning, c’est décomposer tout ce que l’on a à faire pour répartir le travail sur une durée déterminée. Décompose donc les semaines qu’il te reste pour que tu n’aies pas du travail qui</a:t>
            </a:r>
            <a:r>
              <a:rPr lang="fr-FR" b="1" dirty="0"/>
              <a:t> s’accumule jusqu’à la veille de l’examen !</a:t>
            </a:r>
            <a:endParaRPr lang="en-US" dirty="0"/>
          </a:p>
          <a:p>
            <a:endParaRPr lang="fr-FR" dirty="0"/>
          </a:p>
          <a:p>
            <a:r>
              <a:rPr lang="fr-FR" b="1" dirty="0">
                <a:solidFill>
                  <a:srgbClr val="FF0000"/>
                </a:solidFill>
              </a:rPr>
              <a:t>Apprendre un programme de brevet ne se fait pas en un jour. </a:t>
            </a:r>
          </a:p>
          <a:p>
            <a:endParaRPr lang="fr-FR" b="1" dirty="0"/>
          </a:p>
          <a:p>
            <a:r>
              <a:rPr lang="fr-FR" b="1" dirty="0"/>
              <a:t>Mais apprendre une partie d’un chapitre, si !</a:t>
            </a:r>
            <a:r>
              <a:rPr lang="fr-FR" dirty="0"/>
              <a:t> Petit à petit, et si tu t’organises bien, tu verras que tu avanceras.</a:t>
            </a:r>
            <a:endParaRPr lang="en-US" dirty="0"/>
          </a:p>
        </p:txBody>
      </p:sp>
      <p:sp>
        <p:nvSpPr>
          <p:cNvPr id="3" name="Rectangle 2"/>
          <p:cNvSpPr/>
          <p:nvPr/>
        </p:nvSpPr>
        <p:spPr>
          <a:xfrm>
            <a:off x="28000" y="0"/>
            <a:ext cx="9116000" cy="830997"/>
          </a:xfrm>
          <a:prstGeom prst="rect">
            <a:avLst/>
          </a:prstGeom>
        </p:spPr>
        <p:txBody>
          <a:bodyPr wrap="square">
            <a:spAutoFit/>
          </a:bodyPr>
          <a:lstStyle/>
          <a:p>
            <a:r>
              <a:rPr lang="fr-FR" b="1" dirty="0"/>
              <a:t>Le planning est la première chose à faire pour préparer le Brevet.</a:t>
            </a:r>
            <a:endParaRPr lang="en-US" dirty="0"/>
          </a:p>
        </p:txBody>
      </p:sp>
      <p:pic>
        <p:nvPicPr>
          <p:cNvPr id="6146" name="Picture 2" descr="Résultat de recherche d'images pour &quot;clipart planni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609600"/>
            <a:ext cx="2076450" cy="202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07180"/>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ning révision Brevet"/>
          <p:cNvPicPr/>
          <p:nvPr/>
        </p:nvPicPr>
        <p:blipFill>
          <a:blip r:embed="rId2">
            <a:extLst>
              <a:ext uri="{28A0092B-C50C-407E-A947-70E740481C1C}">
                <a14:useLocalDpi xmlns:a14="http://schemas.microsoft.com/office/drawing/2010/main" val="0"/>
              </a:ext>
            </a:extLst>
          </a:blip>
          <a:srcRect/>
          <a:stretch>
            <a:fillRect/>
          </a:stretch>
        </p:blipFill>
        <p:spPr bwMode="auto">
          <a:xfrm>
            <a:off x="357187" y="452437"/>
            <a:ext cx="8505825" cy="2600325"/>
          </a:xfrm>
          <a:prstGeom prst="rect">
            <a:avLst/>
          </a:prstGeom>
          <a:noFill/>
          <a:ln>
            <a:noFill/>
          </a:ln>
        </p:spPr>
      </p:pic>
      <p:sp>
        <p:nvSpPr>
          <p:cNvPr id="3" name="Rectangle 2"/>
          <p:cNvSpPr/>
          <p:nvPr/>
        </p:nvSpPr>
        <p:spPr>
          <a:xfrm>
            <a:off x="228600" y="2971800"/>
            <a:ext cx="8763000" cy="4154984"/>
          </a:xfrm>
          <a:prstGeom prst="rect">
            <a:avLst/>
          </a:prstGeom>
        </p:spPr>
        <p:txBody>
          <a:bodyPr wrap="square">
            <a:spAutoFit/>
          </a:bodyPr>
          <a:lstStyle/>
          <a:p>
            <a:r>
              <a:rPr lang="fr-FR" sz="1800" b="1" dirty="0"/>
              <a:t>Il est important de ne pas surcharger ton planning</a:t>
            </a:r>
            <a:r>
              <a:rPr lang="fr-FR" sz="1800" dirty="0"/>
              <a:t>. Autrement, tu risques de te démotiver avec des contraintes que tu ne pourras pas respecter ! </a:t>
            </a:r>
            <a:endParaRPr lang="en-US" sz="1800" dirty="0"/>
          </a:p>
          <a:p>
            <a:endParaRPr lang="fr-FR" sz="1800" b="1" dirty="0">
              <a:solidFill>
                <a:srgbClr val="FF0000"/>
              </a:solidFill>
            </a:endParaRPr>
          </a:p>
          <a:p>
            <a:r>
              <a:rPr lang="fr-FR" sz="1800" b="1" dirty="0">
                <a:solidFill>
                  <a:srgbClr val="FF0000"/>
                </a:solidFill>
              </a:rPr>
              <a:t>En t’y prenant à l’avance, tu auras le temps de réviser tous tes programmes scolaires. </a:t>
            </a:r>
            <a:endParaRPr lang="en-US" sz="1800" b="1" dirty="0">
              <a:solidFill>
                <a:srgbClr val="FF0000"/>
              </a:solidFill>
            </a:endParaRPr>
          </a:p>
          <a:p>
            <a:endParaRPr lang="fr-FR" sz="1800" b="1" dirty="0"/>
          </a:p>
          <a:p>
            <a:r>
              <a:rPr lang="fr-FR" sz="1800" b="1" dirty="0"/>
              <a:t>Ne sois donc pas irréaliste</a:t>
            </a:r>
            <a:r>
              <a:rPr lang="fr-FR" sz="1800" dirty="0"/>
              <a:t>, il faut te fixer des objectifs motivants tout en sachant à quel moment tu es le plus efficace (matin ou après-midi ?) et quels horaires de la semaine et du weekend sont les plus adaptés.</a:t>
            </a:r>
          </a:p>
          <a:p>
            <a:endParaRPr lang="fr-FR" sz="1800" b="1" dirty="0">
              <a:solidFill>
                <a:srgbClr val="FF0000"/>
              </a:solidFill>
            </a:endParaRPr>
          </a:p>
          <a:p>
            <a:endParaRPr lang="fr-FR" sz="1800" b="1" dirty="0">
              <a:solidFill>
                <a:srgbClr val="FF0000"/>
              </a:solidFill>
            </a:endParaRPr>
          </a:p>
          <a:p>
            <a:r>
              <a:rPr lang="fr-FR" b="1" dirty="0">
                <a:solidFill>
                  <a:srgbClr val="FF0000"/>
                </a:solidFill>
              </a:rPr>
              <a:t>Repère-toi à l’aide d’un code couleur. Tu peux ensuite fièrement l’accrocher dans ta chambre !</a:t>
            </a:r>
          </a:p>
          <a:p>
            <a:endParaRPr lang="en-US" sz="1800" dirty="0"/>
          </a:p>
        </p:txBody>
      </p:sp>
      <p:sp>
        <p:nvSpPr>
          <p:cNvPr id="5" name="Oval 4"/>
          <p:cNvSpPr/>
          <p:nvPr/>
        </p:nvSpPr>
        <p:spPr bwMode="auto">
          <a:xfrm>
            <a:off x="1696598" y="1409700"/>
            <a:ext cx="1295400" cy="838200"/>
          </a:xfrm>
          <a:prstGeom prst="ellipse">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6" name="Oval 5"/>
          <p:cNvSpPr/>
          <p:nvPr/>
        </p:nvSpPr>
        <p:spPr bwMode="auto">
          <a:xfrm>
            <a:off x="3014950" y="1638300"/>
            <a:ext cx="1295400" cy="1219200"/>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7" name="Rectangle 6"/>
          <p:cNvSpPr/>
          <p:nvPr/>
        </p:nvSpPr>
        <p:spPr>
          <a:xfrm>
            <a:off x="28000" y="0"/>
            <a:ext cx="9116000" cy="830997"/>
          </a:xfrm>
          <a:prstGeom prst="rect">
            <a:avLst/>
          </a:prstGeom>
        </p:spPr>
        <p:txBody>
          <a:bodyPr wrap="square">
            <a:spAutoFit/>
          </a:bodyPr>
          <a:lstStyle/>
          <a:p>
            <a:r>
              <a:rPr lang="fr-FR" b="1" dirty="0"/>
              <a:t>Le planning est la première chose à faire pour préparer le Brevet.</a:t>
            </a:r>
            <a:endParaRPr lang="en-US" dirty="0"/>
          </a:p>
        </p:txBody>
      </p:sp>
    </p:spTree>
    <p:extLst>
      <p:ext uri="{BB962C8B-B14F-4D97-AF65-F5344CB8AC3E}">
        <p14:creationId xmlns:p14="http://schemas.microsoft.com/office/powerpoint/2010/main" val="37927333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132" y="0"/>
            <a:ext cx="8607425" cy="4524315"/>
          </a:xfrm>
          <a:prstGeom prst="rect">
            <a:avLst/>
          </a:prstGeom>
        </p:spPr>
        <p:txBody>
          <a:bodyPr wrap="square">
            <a:spAutoFit/>
          </a:bodyPr>
          <a:lstStyle/>
          <a:p>
            <a:r>
              <a:rPr lang="fr-FR" b="1" dirty="0"/>
              <a:t>Même si c’est évident, il faut être dans de bonnes conditions pour bien travailler. </a:t>
            </a:r>
          </a:p>
          <a:p>
            <a:endParaRPr lang="fr-FR" b="1" dirty="0"/>
          </a:p>
          <a:p>
            <a:r>
              <a:rPr lang="fr-FR" b="1" dirty="0">
                <a:solidFill>
                  <a:srgbClr val="00B050"/>
                </a:solidFill>
              </a:rPr>
              <a:t>Isole-toi dans un endroit où tu te sens bien </a:t>
            </a:r>
            <a:r>
              <a:rPr lang="fr-FR" b="1" dirty="0"/>
              <a:t>et, surtout, insiste sur la concentration en supprimant pendant quelques heures les sources de distraction comme </a:t>
            </a:r>
          </a:p>
          <a:p>
            <a:pPr marL="342900" indent="-342900">
              <a:buFont typeface="Arial" panose="020B0604020202020204" pitchFamily="34" charset="0"/>
              <a:buChar char="•"/>
            </a:pPr>
            <a:r>
              <a:rPr lang="fr-FR" b="1" dirty="0">
                <a:solidFill>
                  <a:srgbClr val="FF0000"/>
                </a:solidFill>
              </a:rPr>
              <a:t>l’ordinateur</a:t>
            </a:r>
          </a:p>
          <a:p>
            <a:pPr marL="342900" indent="-342900">
              <a:buFont typeface="Arial" panose="020B0604020202020204" pitchFamily="34" charset="0"/>
              <a:buChar char="•"/>
            </a:pPr>
            <a:r>
              <a:rPr lang="fr-FR" b="1" dirty="0">
                <a:solidFill>
                  <a:srgbClr val="FF0000"/>
                </a:solidFill>
              </a:rPr>
              <a:t>La console de jeux</a:t>
            </a:r>
          </a:p>
          <a:p>
            <a:pPr marL="342900" indent="-342900">
              <a:buFont typeface="Arial" panose="020B0604020202020204" pitchFamily="34" charset="0"/>
              <a:buChar char="•"/>
            </a:pPr>
            <a:r>
              <a:rPr lang="fr-FR" b="1" dirty="0">
                <a:solidFill>
                  <a:srgbClr val="FF0000"/>
                </a:solidFill>
              </a:rPr>
              <a:t>le réfrigérateur</a:t>
            </a:r>
          </a:p>
          <a:p>
            <a:pPr marL="342900" indent="-342900">
              <a:buFont typeface="Arial" panose="020B0604020202020204" pitchFamily="34" charset="0"/>
              <a:buChar char="•"/>
            </a:pPr>
            <a:r>
              <a:rPr lang="fr-FR" b="1" dirty="0">
                <a:solidFill>
                  <a:srgbClr val="FF0000"/>
                </a:solidFill>
              </a:rPr>
              <a:t>le portable</a:t>
            </a:r>
          </a:p>
          <a:p>
            <a:pPr marL="342900" indent="-342900">
              <a:buFont typeface="Arial" panose="020B0604020202020204" pitchFamily="34" charset="0"/>
              <a:buChar char="•"/>
            </a:pPr>
            <a:r>
              <a:rPr lang="fr-FR" b="1" dirty="0">
                <a:solidFill>
                  <a:srgbClr val="FF0000"/>
                </a:solidFill>
              </a:rPr>
              <a:t>la télé </a:t>
            </a:r>
          </a:p>
          <a:p>
            <a:pPr marL="342900" indent="-342900">
              <a:buFont typeface="Arial" panose="020B0604020202020204" pitchFamily="34" charset="0"/>
              <a:buChar char="•"/>
            </a:pPr>
            <a:r>
              <a:rPr lang="fr-FR" b="1" dirty="0">
                <a:solidFill>
                  <a:srgbClr val="FF0000"/>
                </a:solidFill>
              </a:rPr>
              <a:t>et toutes autres formes de tentations…</a:t>
            </a:r>
            <a:endParaRPr lang="en-US" b="1" dirty="0">
              <a:solidFill>
                <a:srgbClr val="FF0000"/>
              </a:solidFill>
            </a:endParaRPr>
          </a:p>
        </p:txBody>
      </p:sp>
      <p:sp>
        <p:nvSpPr>
          <p:cNvPr id="3" name="AutoShape 2" descr="Résultat de recherche d'images pour &quot;clipart ordinateur&quot;"/>
          <p:cNvSpPr>
            <a:spLocks noChangeAspect="1" noChangeArrowheads="1"/>
          </p:cNvSpPr>
          <p:nvPr/>
        </p:nvSpPr>
        <p:spPr bwMode="auto">
          <a:xfrm>
            <a:off x="155575" y="-2185988"/>
            <a:ext cx="6962775" cy="456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Résultat de recherche d'images pour &quot;clipart ordinateur&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844" y="2376488"/>
            <a:ext cx="2505075" cy="164149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ésultat de recherche d'images pour &quot;clipart portabl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600686"/>
            <a:ext cx="2469537" cy="2119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371600" y="4600686"/>
            <a:ext cx="817562" cy="11725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pic>
        <p:nvPicPr>
          <p:cNvPr id="5128" name="Picture 8" descr="Résultat de recherche d'images pour &quot;clipart portable&quot;"/>
          <p:cNvPicPr>
            <a:picLocks noChangeAspect="1" noChangeArrowheads="1"/>
          </p:cNvPicPr>
          <p:nvPr/>
        </p:nvPicPr>
        <p:blipFill rotWithShape="1">
          <a:blip r:embed="rId4">
            <a:extLst>
              <a:ext uri="{28A0092B-C50C-407E-A947-70E740481C1C}">
                <a14:useLocalDpi xmlns:a14="http://schemas.microsoft.com/office/drawing/2010/main" val="0"/>
              </a:ext>
            </a:extLst>
          </a:blip>
          <a:srcRect b="18605"/>
          <a:stretch/>
        </p:blipFill>
        <p:spPr bwMode="auto">
          <a:xfrm>
            <a:off x="7543800" y="3810000"/>
            <a:ext cx="1374221" cy="257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99824"/>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23" y="0"/>
            <a:ext cx="9107277" cy="6001643"/>
          </a:xfrm>
          <a:prstGeom prst="rect">
            <a:avLst/>
          </a:prstGeom>
        </p:spPr>
        <p:txBody>
          <a:bodyPr wrap="square">
            <a:spAutoFit/>
          </a:bodyPr>
          <a:lstStyle/>
          <a:p>
            <a:r>
              <a:rPr lang="fr-FR" b="1" dirty="0">
                <a:solidFill>
                  <a:srgbClr val="FF0000"/>
                </a:solidFill>
              </a:rPr>
              <a:t>CONCENTRE-TOI </a:t>
            </a:r>
            <a:endParaRPr lang="en-US" dirty="0">
              <a:solidFill>
                <a:srgbClr val="FF0000"/>
              </a:solidFill>
            </a:endParaRPr>
          </a:p>
          <a:p>
            <a:r>
              <a:rPr lang="fr-FR" sz="1800" b="1" dirty="0"/>
              <a:t>la méthode POMODORO</a:t>
            </a:r>
            <a:r>
              <a:rPr lang="fr-FR" sz="1800" dirty="0"/>
              <a:t>, (« tomate » en italien)</a:t>
            </a:r>
          </a:p>
          <a:p>
            <a:r>
              <a:rPr lang="fr-FR" sz="1800" dirty="0"/>
              <a:t> Cela fait référence à un minuteur de cuisine en forme de tomate.</a:t>
            </a:r>
          </a:p>
          <a:p>
            <a:r>
              <a:rPr lang="fr-FR" sz="1800" dirty="0"/>
              <a:t> On s’en sert comme alerte pour prévoir le temps de cuisson. </a:t>
            </a:r>
          </a:p>
          <a:p>
            <a:endParaRPr lang="fr-FR" sz="1800" dirty="0"/>
          </a:p>
          <a:p>
            <a:r>
              <a:rPr lang="fr-FR" sz="1800" dirty="0"/>
              <a:t>Il faut que tu te serves d’une alarme qui va te permettre de te fixer</a:t>
            </a:r>
          </a:p>
          <a:p>
            <a:r>
              <a:rPr lang="fr-FR" sz="1800" dirty="0"/>
              <a:t>un temps et d’y tenir. </a:t>
            </a:r>
            <a:endParaRPr lang="en-US" sz="1800" dirty="0"/>
          </a:p>
          <a:p>
            <a:endParaRPr lang="fr-FR" sz="1800" b="1" dirty="0"/>
          </a:p>
          <a:p>
            <a:r>
              <a:rPr lang="fr-FR" sz="1800" b="1" dirty="0">
                <a:solidFill>
                  <a:srgbClr val="FF0000"/>
                </a:solidFill>
              </a:rPr>
              <a:t>Découper son temps de travail pour</a:t>
            </a:r>
            <a:r>
              <a:rPr lang="fr-FR" sz="1800" dirty="0">
                <a:solidFill>
                  <a:srgbClr val="FF0000"/>
                </a:solidFill>
              </a:rPr>
              <a:t> </a:t>
            </a:r>
            <a:r>
              <a:rPr lang="fr-FR" sz="1800" b="1" dirty="0">
                <a:solidFill>
                  <a:srgbClr val="FF0000"/>
                </a:solidFill>
              </a:rPr>
              <a:t>alterner période de grande concentration et période de repos total.</a:t>
            </a:r>
            <a:endParaRPr lang="en-US" sz="1800" dirty="0">
              <a:solidFill>
                <a:srgbClr val="FF0000"/>
              </a:solidFill>
            </a:endParaRPr>
          </a:p>
          <a:p>
            <a:pPr lvl="0"/>
            <a:endParaRPr lang="fr-FR" sz="1800" b="1" dirty="0"/>
          </a:p>
          <a:p>
            <a:pPr lvl="0"/>
            <a:r>
              <a:rPr lang="fr-FR" sz="1800" b="1" dirty="0"/>
              <a:t>Choisir la tâche à accomplir</a:t>
            </a:r>
          </a:p>
          <a:p>
            <a:pPr lvl="0"/>
            <a:endParaRPr lang="en-US" sz="1800" dirty="0"/>
          </a:p>
          <a:p>
            <a:pPr lvl="0"/>
            <a:r>
              <a:rPr lang="fr-FR" sz="1800" b="1" dirty="0"/>
              <a:t>Mettre une minuterie de 25 minutes, et commencer à travailler</a:t>
            </a:r>
            <a:r>
              <a:rPr lang="fr-FR" sz="1800" dirty="0"/>
              <a:t>. </a:t>
            </a:r>
          </a:p>
          <a:p>
            <a:pPr lvl="0"/>
            <a:r>
              <a:rPr lang="fr-FR" sz="1800" b="1" dirty="0">
                <a:solidFill>
                  <a:srgbClr val="00B050"/>
                </a:solidFill>
              </a:rPr>
              <a:t> </a:t>
            </a:r>
            <a:endParaRPr lang="en-US" sz="1800" b="1" dirty="0">
              <a:solidFill>
                <a:srgbClr val="00B050"/>
              </a:solidFill>
            </a:endParaRPr>
          </a:p>
          <a:p>
            <a:pPr lvl="0"/>
            <a:endParaRPr lang="fr-FR" sz="1800" b="1" dirty="0"/>
          </a:p>
          <a:p>
            <a:pPr lvl="0"/>
            <a:r>
              <a:rPr lang="fr-FR" sz="1800" b="1" dirty="0"/>
              <a:t>Prendre une pause de 5 minutes</a:t>
            </a:r>
            <a:r>
              <a:rPr lang="fr-FR" sz="1800" dirty="0"/>
              <a:t>. </a:t>
            </a:r>
          </a:p>
          <a:p>
            <a:pPr lvl="0"/>
            <a:endParaRPr lang="en-US" sz="1800" dirty="0"/>
          </a:p>
          <a:p>
            <a:pPr lvl="0"/>
            <a:r>
              <a:rPr lang="fr-FR" sz="1800" b="1" dirty="0"/>
              <a:t>Le soir recommence 1 fois ce cycle travail/pause.</a:t>
            </a:r>
          </a:p>
          <a:p>
            <a:pPr lvl="0"/>
            <a:r>
              <a:rPr lang="fr-FR" sz="1800" b="1" dirty="0"/>
              <a:t>Le mercredi et le </a:t>
            </a:r>
            <a:r>
              <a:rPr lang="fr-FR" sz="1800" b="1" dirty="0" err="1"/>
              <a:t>week</a:t>
            </a:r>
            <a:r>
              <a:rPr lang="fr-FR" sz="1800" b="1" dirty="0"/>
              <a:t> end recommence plusieurs fois ce cycle travail/pause</a:t>
            </a:r>
            <a:endParaRPr lang="en-US" sz="1800" dirty="0"/>
          </a:p>
          <a:p>
            <a:pPr lvl="0"/>
            <a:endParaRPr lang="fr-FR" sz="1800" b="1" dirty="0"/>
          </a:p>
        </p:txBody>
      </p:sp>
      <p:pic>
        <p:nvPicPr>
          <p:cNvPr id="1026"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296"/>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24466"/>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991600" cy="5016758"/>
          </a:xfrm>
          <a:prstGeom prst="rect">
            <a:avLst/>
          </a:prstGeom>
        </p:spPr>
        <p:txBody>
          <a:bodyPr wrap="square">
            <a:spAutoFit/>
          </a:bodyPr>
          <a:lstStyle/>
          <a:p>
            <a:r>
              <a:rPr lang="fr-FR" sz="2000" dirty="0"/>
              <a:t>1 - Je planifie mes révisions selon mes disponibilités assez longtemps à l’avance. </a:t>
            </a:r>
          </a:p>
          <a:p>
            <a:endParaRPr lang="fr-FR" sz="2000" dirty="0"/>
          </a:p>
          <a:p>
            <a:r>
              <a:rPr lang="fr-FR" sz="2000" dirty="0"/>
              <a:t>2 - Je relis chaque leçon, qui a préalablement été apprise.</a:t>
            </a:r>
            <a:endParaRPr lang="en-US" sz="2000" dirty="0"/>
          </a:p>
          <a:p>
            <a:endParaRPr lang="fr-FR" sz="2000" dirty="0"/>
          </a:p>
          <a:p>
            <a:r>
              <a:rPr lang="fr-FR" sz="2000" dirty="0"/>
              <a:t>3 - Pour chaque leçon, je fais une fiche en notant le titre général et les titres des grandes parties du chapitre. Il s’agit d’un plan détaillé. Je note les mots importants, les définitions, les noms des personnages, ...</a:t>
            </a:r>
            <a:endParaRPr lang="en-US" sz="2000" dirty="0"/>
          </a:p>
          <a:p>
            <a:endParaRPr lang="fr-FR" sz="2000" dirty="0"/>
          </a:p>
          <a:p>
            <a:r>
              <a:rPr lang="fr-FR" sz="2000" dirty="0"/>
              <a:t>4 - Si je ne comprends pas quelque chose, je consulte mon professeur avec </a:t>
            </a:r>
            <a:r>
              <a:rPr lang="fr-FR" sz="2000" dirty="0" err="1"/>
              <a:t>Pronote</a:t>
            </a:r>
            <a:r>
              <a:rPr lang="fr-FR" sz="2000" dirty="0"/>
              <a:t>.</a:t>
            </a:r>
            <a:endParaRPr lang="en-US" sz="2000" dirty="0"/>
          </a:p>
          <a:p>
            <a:endParaRPr lang="fr-FR" sz="2000" dirty="0"/>
          </a:p>
          <a:p>
            <a:r>
              <a:rPr lang="fr-FR" sz="2000" dirty="0"/>
              <a:t>5 - Je vérifie que je connais ma leçon en me faisant interroger ou en me posant des questions.</a:t>
            </a:r>
            <a:endParaRPr lang="en-US" sz="2000" dirty="0"/>
          </a:p>
          <a:p>
            <a:endParaRPr lang="fr-FR" sz="2000" dirty="0"/>
          </a:p>
          <a:p>
            <a:r>
              <a:rPr lang="fr-FR" sz="2000" dirty="0"/>
              <a:t>7 - Je regarde mes devoirs et leurs corrections.</a:t>
            </a:r>
            <a:endParaRPr lang="en-US" sz="2000" dirty="0"/>
          </a:p>
        </p:txBody>
      </p:sp>
    </p:spTree>
    <p:extLst>
      <p:ext uri="{BB962C8B-B14F-4D97-AF65-F5344CB8AC3E}">
        <p14:creationId xmlns:p14="http://schemas.microsoft.com/office/powerpoint/2010/main" val="714545511"/>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C3BBA3-69F4-4E24-AE29-BC78E37A733F}"/>
              </a:ext>
            </a:extLst>
          </p:cNvPr>
          <p:cNvSpPr>
            <a:spLocks noGrp="1"/>
          </p:cNvSpPr>
          <p:nvPr>
            <p:ph type="title"/>
          </p:nvPr>
        </p:nvSpPr>
        <p:spPr/>
        <p:txBody>
          <a:bodyPr/>
          <a:lstStyle/>
          <a:p>
            <a:endParaRPr lang="fr-FR"/>
          </a:p>
        </p:txBody>
      </p:sp>
      <p:sp>
        <p:nvSpPr>
          <p:cNvPr id="5" name="ZoneTexte 4">
            <a:extLst>
              <a:ext uri="{FF2B5EF4-FFF2-40B4-BE49-F238E27FC236}">
                <a16:creationId xmlns:a16="http://schemas.microsoft.com/office/drawing/2014/main" id="{EDFEEBD2-FCA7-4061-A03A-922908ECB630}"/>
              </a:ext>
            </a:extLst>
          </p:cNvPr>
          <p:cNvSpPr txBox="1"/>
          <p:nvPr/>
        </p:nvSpPr>
        <p:spPr>
          <a:xfrm>
            <a:off x="1915338" y="576090"/>
            <a:ext cx="7228662" cy="6278642"/>
          </a:xfrm>
          <a:prstGeom prst="rect">
            <a:avLst/>
          </a:prstGeom>
          <a:solidFill>
            <a:schemeClr val="accent6">
              <a:lumMod val="75000"/>
            </a:schemeClr>
          </a:solidFill>
          <a:ln w="5715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Vous pouvez télécharger l'application incontournable pour réviser les chapitres d'Histoire, de Géographie et d'EMC pour le DNB (Diplôme National du Brevet).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Pour cela, (re)copiez le lien suivant dans le navigateur de votre smartphone ou tablette (Safari ou Samsung Internet)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 </a:t>
            </a:r>
            <a:r>
              <a:rPr kumimoji="0" lang="fr-FR" sz="3600" b="0" i="0" u="none" strike="noStrike" kern="1200" cap="none" spc="0" normalizeH="0" baseline="0" noProof="0" dirty="0">
                <a:ln>
                  <a:noFill/>
                </a:ln>
                <a:solidFill>
                  <a:prstClr val="black"/>
                </a:solidFill>
                <a:effectLst/>
                <a:uLnTx/>
                <a:uFillTx/>
                <a:latin typeface="Calibri"/>
                <a:ea typeface="+mn-ea"/>
                <a:cs typeface="+mn-cs"/>
                <a:hlinkClick r:id="rId2"/>
              </a:rPr>
              <a:t>https://jrx26.glideapp.io/</a:t>
            </a:r>
            <a:endParaRPr kumimoji="0" lang="fr-FR"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Pour en faire une application vous devez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 Sur IOS (</a:t>
            </a:r>
            <a:r>
              <a:rPr kumimoji="0" lang="fr-FR" sz="2400" b="0" i="0" u="none" strike="noStrike" kern="1200" cap="none" spc="0" normalizeH="0" baseline="0" noProof="0" dirty="0" err="1">
                <a:ln>
                  <a:noFill/>
                </a:ln>
                <a:solidFill>
                  <a:prstClr val="white"/>
                </a:solidFill>
                <a:effectLst/>
                <a:uLnTx/>
                <a:uFillTx/>
                <a:latin typeface="Calibri"/>
                <a:ea typeface="+mn-ea"/>
                <a:cs typeface="+mn-cs"/>
              </a:rPr>
              <a:t>Iphone</a:t>
            </a:r>
            <a:r>
              <a:rPr kumimoji="0" lang="fr-FR" sz="2400" b="0" i="0" u="none" strike="noStrike" kern="1200" cap="none" spc="0" normalizeH="0" baseline="0" noProof="0" dirty="0">
                <a:ln>
                  <a:noFill/>
                </a:ln>
                <a:solidFill>
                  <a:prstClr val="white"/>
                </a:solidFill>
                <a:effectLst/>
                <a:uLnTx/>
                <a:uFillTx/>
                <a:latin typeface="Calibri"/>
                <a:ea typeface="+mn-ea"/>
                <a:cs typeface="+mn-cs"/>
              </a:rPr>
              <a:t>) : Cliquez en bas sur le carré avec la flèche en direction du haut puis sélectionnez "sur l'écran d'accueil".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 Sur </a:t>
            </a:r>
            <a:r>
              <a:rPr kumimoji="0" lang="fr-FR" sz="2400" b="0" i="0" u="none" strike="noStrike" kern="1200" cap="none" spc="0" normalizeH="0" baseline="0" noProof="0" dirty="0" err="1">
                <a:ln>
                  <a:noFill/>
                </a:ln>
                <a:solidFill>
                  <a:prstClr val="white"/>
                </a:solidFill>
                <a:effectLst/>
                <a:uLnTx/>
                <a:uFillTx/>
                <a:latin typeface="Calibri"/>
                <a:ea typeface="+mn-ea"/>
                <a:cs typeface="+mn-cs"/>
              </a:rPr>
              <a:t>Androïd</a:t>
            </a:r>
            <a:r>
              <a:rPr kumimoji="0" lang="fr-FR" sz="2400" b="0" i="0" u="none" strike="noStrike" kern="1200" cap="none" spc="0" normalizeH="0" baseline="0" noProof="0" dirty="0">
                <a:ln>
                  <a:noFill/>
                </a:ln>
                <a:solidFill>
                  <a:prstClr val="white"/>
                </a:solidFill>
                <a:effectLst/>
                <a:uLnTx/>
                <a:uFillTx/>
                <a:latin typeface="Calibri"/>
                <a:ea typeface="+mn-ea"/>
                <a:cs typeface="+mn-cs"/>
              </a:rPr>
              <a:t> : Cliquez sur les trois barres horizontales en bas à droite puis sélectionnez "+ Ajouter à la page" et enfin "Ecran applis"</a:t>
            </a:r>
          </a:p>
        </p:txBody>
      </p:sp>
      <p:pic>
        <p:nvPicPr>
          <p:cNvPr id="7" name="Espace réservé du contenu 6" descr="Une image contenant texte, capture d’écran&#10;&#10;Description générée automatiquement">
            <a:extLst>
              <a:ext uri="{FF2B5EF4-FFF2-40B4-BE49-F238E27FC236}">
                <a16:creationId xmlns:a16="http://schemas.microsoft.com/office/drawing/2014/main" id="{2F8BFADC-312F-41A1-B82A-56FE1DD37C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2" y="990601"/>
            <a:ext cx="1918160" cy="4191000"/>
          </a:xfrm>
        </p:spPr>
      </p:pic>
      <p:sp>
        <p:nvSpPr>
          <p:cNvPr id="9" name="ZoneTexte 8">
            <a:extLst>
              <a:ext uri="{FF2B5EF4-FFF2-40B4-BE49-F238E27FC236}">
                <a16:creationId xmlns:a16="http://schemas.microsoft.com/office/drawing/2014/main" id="{9A503A66-F90D-4CC9-ABD4-4E3CD17177B0}"/>
              </a:ext>
            </a:extLst>
          </p:cNvPr>
          <p:cNvSpPr txBox="1"/>
          <p:nvPr/>
        </p:nvSpPr>
        <p:spPr>
          <a:xfrm>
            <a:off x="-5644" y="-24599"/>
            <a:ext cx="9149644" cy="461665"/>
          </a:xfrm>
          <a:prstGeom prst="rect">
            <a:avLst/>
          </a:prstGeom>
          <a:solidFill>
            <a:schemeClr val="bg2"/>
          </a:solidFill>
          <a:ln w="57150">
            <a:solidFill>
              <a:schemeClr val="accent6"/>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L'application pour réviser le DNB en Histoire-Géographie-EMC</a:t>
            </a:r>
          </a:p>
        </p:txBody>
      </p:sp>
    </p:spTree>
    <p:extLst>
      <p:ext uri="{BB962C8B-B14F-4D97-AF65-F5344CB8AC3E}">
        <p14:creationId xmlns:p14="http://schemas.microsoft.com/office/powerpoint/2010/main" val="427736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28179"/>
            <a:ext cx="8610600" cy="6370975"/>
          </a:xfrm>
          <a:prstGeom prst="rect">
            <a:avLst/>
          </a:prstGeom>
        </p:spPr>
        <p:txBody>
          <a:bodyPr wrap="square">
            <a:spAutoFit/>
          </a:bodyPr>
          <a:lstStyle/>
          <a:p>
            <a:r>
              <a:rPr lang="fr-FR" b="1" dirty="0"/>
              <a:t>Sélection de sites pour réviser le Brevet</a:t>
            </a:r>
            <a:endParaRPr lang="en-US" dirty="0"/>
          </a:p>
          <a:p>
            <a:endParaRPr lang="fr-FR" dirty="0"/>
          </a:p>
          <a:p>
            <a:r>
              <a:rPr lang="fr-FR" dirty="0"/>
              <a:t>Quatre sites gratuits et fiables pour bien préparer le brevet : fiches de révisions, sujets pour s'entraîner, corrigés, quiz et conseils de méthodologie pour préparer les différentes épreuves : </a:t>
            </a:r>
            <a:endParaRPr lang="en-US" dirty="0"/>
          </a:p>
          <a:p>
            <a:endParaRPr lang="fr-FR" u="sng" dirty="0">
              <a:hlinkClick r:id="rId2"/>
            </a:endParaRPr>
          </a:p>
          <a:p>
            <a:r>
              <a:rPr lang="fr-FR" u="sng" dirty="0">
                <a:hlinkClick r:id="rId2"/>
              </a:rPr>
              <a:t>https://education.francetv.fr/hubs/les-revisions-du-brevet</a:t>
            </a:r>
            <a:endParaRPr lang="fr-FR" u="sng" dirty="0"/>
          </a:p>
          <a:p>
            <a:endParaRPr lang="en-US" dirty="0"/>
          </a:p>
          <a:p>
            <a:r>
              <a:rPr lang="fr-FR" u="sng" dirty="0">
                <a:hlinkClick r:id="rId3"/>
              </a:rPr>
              <a:t>https://www.letudiant.fr/quiz/brevet/francais.html</a:t>
            </a:r>
            <a:endParaRPr lang="en-US" dirty="0"/>
          </a:p>
          <a:p>
            <a:endParaRPr lang="fr-FR" u="sng" dirty="0">
              <a:hlinkClick r:id="rId4"/>
            </a:endParaRPr>
          </a:p>
          <a:p>
            <a:r>
              <a:rPr lang="fr-FR" u="sng" dirty="0">
                <a:hlinkClick r:id="rId4"/>
              </a:rPr>
              <a:t>https://www.digischool.fr/college/brevet/</a:t>
            </a:r>
            <a:endParaRPr lang="en-US" dirty="0"/>
          </a:p>
          <a:p>
            <a:endParaRPr lang="en-US" u="sng" dirty="0">
              <a:hlinkClick r:id="rId5"/>
            </a:endParaRPr>
          </a:p>
          <a:p>
            <a:r>
              <a:rPr lang="en-US" u="sng" dirty="0">
                <a:hlinkClick r:id="rId5"/>
              </a:rPr>
              <a:t>https://www.afterclasse.fr/</a:t>
            </a:r>
            <a:endParaRPr lang="en-US" u="sng" dirty="0"/>
          </a:p>
          <a:p>
            <a:endParaRPr lang="en-US" u="sng" dirty="0"/>
          </a:p>
          <a:p>
            <a:r>
              <a:rPr lang="en-US" dirty="0">
                <a:hlinkClick r:id="rId6"/>
              </a:rPr>
              <a:t>https://www.lumni.fr/college/troisieme/brevet-2020</a:t>
            </a:r>
            <a:endParaRPr lang="en-US" dirty="0"/>
          </a:p>
          <a:p>
            <a:endParaRPr lang="en-US" dirty="0"/>
          </a:p>
        </p:txBody>
      </p:sp>
    </p:spTree>
    <p:extLst>
      <p:ext uri="{BB962C8B-B14F-4D97-AF65-F5344CB8AC3E}">
        <p14:creationId xmlns:p14="http://schemas.microsoft.com/office/powerpoint/2010/main" val="3334813669"/>
      </p:ext>
    </p:extLst>
  </p:cSld>
  <p:clrMapOvr>
    <a:masterClrMapping/>
  </p:clrMapOvr>
  <p:transition>
    <p:zoom/>
  </p:transition>
</p:sld>
</file>

<file path=ppt/theme/theme1.xml><?xml version="1.0" encoding="utf-8"?>
<a:theme xmlns:a="http://schemas.openxmlformats.org/drawingml/2006/main" name="Géomètre">
  <a:themeElements>
    <a:clrScheme name="Géomètre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Géomètr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éomètre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Géomètre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Géomètre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Géomètre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Géomètre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Géomètre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Géomètre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Géomètre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Designs\Géomètre.pot</Template>
  <TotalTime>6346</TotalTime>
  <Words>810</Words>
  <Application>Microsoft Office PowerPoint</Application>
  <PresentationFormat>Affichage à l'écran (4:3)</PresentationFormat>
  <Paragraphs>90</Paragraphs>
  <Slides>10</Slides>
  <Notes>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10</vt:i4>
      </vt:variant>
    </vt:vector>
  </HeadingPairs>
  <TitlesOfParts>
    <vt:vector size="17" baseType="lpstr">
      <vt:lpstr>Arial</vt:lpstr>
      <vt:lpstr>Calibri</vt:lpstr>
      <vt:lpstr>Tahoma</vt:lpstr>
      <vt:lpstr>Times New Roman</vt:lpstr>
      <vt:lpstr>Wingdings</vt:lpstr>
      <vt:lpstr>Géomètre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particulier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méthode pour traiter  la question sur documents  au brevet des collèges</dc:title>
  <dc:creator>VENIEN</dc:creator>
  <cp:lastModifiedBy>frederic Roussel</cp:lastModifiedBy>
  <cp:revision>133</cp:revision>
  <cp:lastPrinted>2019-05-19T09:28:18Z</cp:lastPrinted>
  <dcterms:created xsi:type="dcterms:W3CDTF">2001-10-03T13:59:20Z</dcterms:created>
  <dcterms:modified xsi:type="dcterms:W3CDTF">2021-03-23T17:32:07Z</dcterms:modified>
</cp:coreProperties>
</file>