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4" r:id="rId8"/>
    <p:sldId id="274" r:id="rId9"/>
    <p:sldId id="263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9347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19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38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413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28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27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2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25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603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435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15FA22E-8D43-EE49-BE81-9D75ACCE9598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32D5AD-15F4-134D-956A-759911F069A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722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F3CB2-74AE-1B68-C711-4ED7571D2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Au Collège Charcot, on aime le Théâtre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1EED76-8ADA-19D3-C078-931DC498D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pPr algn="ctr"/>
            <a:r>
              <a:rPr lang="fr-FR" dirty="0"/>
              <a:t>Saison 2021-2022</a:t>
            </a:r>
          </a:p>
        </p:txBody>
      </p:sp>
    </p:spTree>
    <p:extLst>
      <p:ext uri="{BB962C8B-B14F-4D97-AF65-F5344CB8AC3E}">
        <p14:creationId xmlns:p14="http://schemas.microsoft.com/office/powerpoint/2010/main" val="3391573540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F19C1-B611-EB05-FD28-5AFFE03B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Ateliers et spectacle </a:t>
            </a:r>
            <a:r>
              <a:rPr lang="fr-FR" i="1" dirty="0"/>
              <a:t>Helen K</a:t>
            </a:r>
            <a:r>
              <a:rPr lang="fr-FR" dirty="0"/>
              <a:t> de Elsa Imbert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6FCF5A-22E1-FA85-B9ED-51457A7EA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 ateliers mêlant élèves entendants et élèves sourds. 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BC7124E-2427-8EFB-AAC4-7B965511F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9656" y="3305175"/>
            <a:ext cx="4241800" cy="3181350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D7767D-849E-FD90-9D36-E423C6455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816" y="1884902"/>
            <a:ext cx="4443984" cy="823912"/>
          </a:xfrm>
        </p:spPr>
        <p:txBody>
          <a:bodyPr/>
          <a:lstStyle/>
          <a:p>
            <a:r>
              <a:rPr lang="fr-FR" dirty="0"/>
              <a:t>L’expérience du handicap.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3617647-9D68-7114-FEC9-94576DA437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6795558" y="3163360"/>
            <a:ext cx="4042837" cy="3032127"/>
          </a:xfrm>
        </p:spPr>
      </p:pic>
    </p:spTree>
    <p:extLst>
      <p:ext uri="{BB962C8B-B14F-4D97-AF65-F5344CB8AC3E}">
        <p14:creationId xmlns:p14="http://schemas.microsoft.com/office/powerpoint/2010/main" val="2017084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5502E-A0C1-A51E-63FA-CE1A4E28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 extrait du spectacle. </a:t>
            </a:r>
          </a:p>
        </p:txBody>
      </p:sp>
      <p:pic>
        <p:nvPicPr>
          <p:cNvPr id="4" name="Teaser HELEN K. | Elsa Imbert.mp4" descr="Teaser HELEN K. | Elsa Imbert.mp4">
            <a:hlinkClick r:id="" action="ppaction://media"/>
            <a:extLst>
              <a:ext uri="{FF2B5EF4-FFF2-40B4-BE49-F238E27FC236}">
                <a16:creationId xmlns:a16="http://schemas.microsoft.com/office/drawing/2014/main" id="{C3FAC578-F7C1-2A22-59F4-9AD80FB2A7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965" y="1662111"/>
            <a:ext cx="8018603" cy="4510089"/>
          </a:xfrm>
        </p:spPr>
      </p:pic>
    </p:spTree>
    <p:extLst>
      <p:ext uri="{BB962C8B-B14F-4D97-AF65-F5344CB8AC3E}">
        <p14:creationId xmlns:p14="http://schemas.microsoft.com/office/powerpoint/2010/main" val="37145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DFF42-A2AD-A614-56AF-D39C178E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visite du Théâtre du Point du jour est à venir. </a:t>
            </a:r>
          </a:p>
        </p:txBody>
      </p:sp>
      <p:pic>
        <p:nvPicPr>
          <p:cNvPr id="1026" name="Picture 2" descr="Comment venir ? - Théâtre du Point du Jour">
            <a:extLst>
              <a:ext uri="{FF2B5EF4-FFF2-40B4-BE49-F238E27FC236}">
                <a16:creationId xmlns:a16="http://schemas.microsoft.com/office/drawing/2014/main" id="{6120AC5F-4EFE-9B42-5134-3BB0BBD8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65" y="2383123"/>
            <a:ext cx="8301069" cy="378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7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D68A4-2469-1CBF-6EEA-F9C3144F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travail d’ampleur avec un partenaire extérieur.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4420B8-4999-A3D2-3DCF-50FCAD1F8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Muriel </a:t>
            </a:r>
            <a:r>
              <a:rPr lang="fr-FR" sz="3600" dirty="0" err="1"/>
              <a:t>Coadou</a:t>
            </a:r>
            <a:r>
              <a:rPr lang="fr-FR" sz="3600" dirty="0"/>
              <a:t>, Collectif 7.</a:t>
            </a:r>
          </a:p>
        </p:txBody>
      </p:sp>
    </p:spTree>
    <p:extLst>
      <p:ext uri="{BB962C8B-B14F-4D97-AF65-F5344CB8AC3E}">
        <p14:creationId xmlns:p14="http://schemas.microsoft.com/office/powerpoint/2010/main" val="52867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38556-5566-4187-0C40-49EF2F63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28625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Toutes les 6emes ont eu des heures d’atelier en demi classe avec Muriel </a:t>
            </a:r>
            <a:r>
              <a:rPr lang="fr-FR" dirty="0" err="1"/>
              <a:t>Coadou</a:t>
            </a:r>
            <a:r>
              <a:rPr lang="fr-FR" dirty="0"/>
              <a:t>, autour du texte de</a:t>
            </a:r>
            <a:r>
              <a:rPr lang="fr-FR" i="1" dirty="0"/>
              <a:t> </a:t>
            </a:r>
            <a:r>
              <a:rPr lang="fr-FR" i="1" dirty="0" err="1"/>
              <a:t>Normalito</a:t>
            </a:r>
            <a:r>
              <a:rPr lang="fr-FR" dirty="0"/>
              <a:t>.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0890395-571D-44CD-559C-30FD9CA838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313260" y="2803921"/>
            <a:ext cx="4143375" cy="310753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D6156DE-227F-1F7F-2053-415A841EC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408634"/>
            <a:ext cx="5132388" cy="3849291"/>
          </a:xfrm>
        </p:spPr>
      </p:pic>
    </p:spTree>
    <p:extLst>
      <p:ext uri="{BB962C8B-B14F-4D97-AF65-F5344CB8AC3E}">
        <p14:creationId xmlns:p14="http://schemas.microsoft.com/office/powerpoint/2010/main" val="984842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ACE97-3F45-4FB3-935D-4A7EEDDE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Une expérience de la pratique et une découverte du texte du spectacle.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145A9A4-0577-D685-DCDA-3466C5307E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408634"/>
            <a:ext cx="4789488" cy="3592116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31101A4-C187-BC8C-3D57-C27668794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408634"/>
            <a:ext cx="4789488" cy="3592116"/>
          </a:xfrm>
        </p:spPr>
      </p:pic>
    </p:spTree>
    <p:extLst>
      <p:ext uri="{BB962C8B-B14F-4D97-AF65-F5344CB8AC3E}">
        <p14:creationId xmlns:p14="http://schemas.microsoft.com/office/powerpoint/2010/main" val="150035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47415-F849-33D0-52DF-F89BB9D1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183" y="757238"/>
            <a:ext cx="5357813" cy="4757737"/>
          </a:xfrm>
        </p:spPr>
        <p:txBody>
          <a:bodyPr>
            <a:noAutofit/>
          </a:bodyPr>
          <a:lstStyle/>
          <a:p>
            <a:pPr algn="ctr"/>
            <a:r>
              <a:rPr lang="fr-FR" sz="5400" dirty="0"/>
              <a:t>Un spectacle: </a:t>
            </a:r>
            <a:r>
              <a:rPr lang="fr-FR" sz="5400" i="1" dirty="0"/>
              <a:t>Frida Kahlo, Esquisse de ma vie</a:t>
            </a:r>
            <a:r>
              <a:rPr lang="fr-FR" sz="5400" dirty="0"/>
              <a:t>, compagnie </a:t>
            </a:r>
            <a:r>
              <a:rPr lang="fr-FR" sz="5400" dirty="0" err="1"/>
              <a:t>novecento</a:t>
            </a:r>
            <a:endParaRPr lang="fr-FR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CCA89-96A1-BF6A-8378-4654D85B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630" y="0"/>
            <a:ext cx="5357813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091B44-D3CA-9E24-F26E-314269CD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5020182" y="5730206"/>
            <a:ext cx="5357813" cy="741111"/>
          </a:xfrm>
        </p:spPr>
        <p:txBody>
          <a:bodyPr/>
          <a:lstStyle/>
          <a:p>
            <a:pPr algn="l"/>
            <a:r>
              <a:rPr lang="fr-FR" dirty="0"/>
              <a:t>Les 3emes du Collège</a:t>
            </a:r>
          </a:p>
        </p:txBody>
      </p:sp>
    </p:spTree>
    <p:extLst>
      <p:ext uri="{BB962C8B-B14F-4D97-AF65-F5344CB8AC3E}">
        <p14:creationId xmlns:p14="http://schemas.microsoft.com/office/powerpoint/2010/main" val="38247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6205C-56B0-343B-C556-07A8449E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dirty="0"/>
              <a:t>Toutes les classes de 3</a:t>
            </a:r>
            <a:r>
              <a:rPr lang="fr-FR" sz="3200" baseline="30000" dirty="0"/>
              <a:t>ème</a:t>
            </a:r>
            <a:r>
              <a:rPr lang="fr-FR" sz="3200" dirty="0"/>
              <a:t> générale ont assisté au spectacle en lien avec un sujet d’étude (autobiographie, autoportrait), </a:t>
            </a:r>
            <a:br>
              <a:rPr lang="fr-FR" sz="3200" dirty="0"/>
            </a:br>
            <a:r>
              <a:rPr lang="fr-FR" sz="3200" dirty="0"/>
              <a:t>spectacle financé par le </a:t>
            </a:r>
            <a:r>
              <a:rPr lang="fr-FR" sz="3200" dirty="0" err="1"/>
              <a:t>Pass</a:t>
            </a:r>
            <a:r>
              <a:rPr lang="fr-FR" sz="3200" dirty="0"/>
              <a:t> Culture. </a:t>
            </a:r>
          </a:p>
        </p:txBody>
      </p:sp>
      <p:pic>
        <p:nvPicPr>
          <p:cNvPr id="2050" name="Picture 2" descr="Frida Kahlo – Compagnie NOVECENTO">
            <a:extLst>
              <a:ext uri="{FF2B5EF4-FFF2-40B4-BE49-F238E27FC236}">
                <a16:creationId xmlns:a16="http://schemas.microsoft.com/office/drawing/2014/main" id="{8BB130AB-8751-5B34-B8E2-220CE65216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38" y="3143250"/>
            <a:ext cx="5572404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ida Kahlo, esquisse de ma vie – CultureMag">
            <a:extLst>
              <a:ext uri="{FF2B5EF4-FFF2-40B4-BE49-F238E27FC236}">
                <a16:creationId xmlns:a16="http://schemas.microsoft.com/office/drawing/2014/main" id="{4688F235-F3BB-7290-CBBA-7D6393176A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2606867"/>
            <a:ext cx="2657475" cy="40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8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58170-6BC5-6DAC-7874-6D5FEAA4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 extrait du spectacle.</a:t>
            </a:r>
          </a:p>
        </p:txBody>
      </p:sp>
      <p:pic>
        <p:nvPicPr>
          <p:cNvPr id="4" name="videoplayback.mp4" descr="videoplayback.mp4">
            <a:hlinkClick r:id="" action="ppaction://media"/>
            <a:extLst>
              <a:ext uri="{FF2B5EF4-FFF2-40B4-BE49-F238E27FC236}">
                <a16:creationId xmlns:a16="http://schemas.microsoft.com/office/drawing/2014/main" id="{59A119AF-ED44-716C-7CDE-360CE1892C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030" y="1457325"/>
            <a:ext cx="7815383" cy="4395787"/>
          </a:xfrm>
        </p:spPr>
      </p:pic>
    </p:spTree>
    <p:extLst>
      <p:ext uri="{BB962C8B-B14F-4D97-AF65-F5344CB8AC3E}">
        <p14:creationId xmlns:p14="http://schemas.microsoft.com/office/powerpoint/2010/main" val="21604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158DC-7493-0C07-1DC7-14CDF366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64581"/>
            <a:ext cx="9658350" cy="2128838"/>
          </a:xfrm>
        </p:spPr>
        <p:txBody>
          <a:bodyPr>
            <a:noAutofit/>
          </a:bodyPr>
          <a:lstStyle/>
          <a:p>
            <a:pPr algn="ctr"/>
            <a:r>
              <a:rPr lang="fr-FR" sz="6000" b="1" dirty="0"/>
              <a:t>VIVEMENT LA SAISON 2022-2023 !</a:t>
            </a:r>
          </a:p>
        </p:txBody>
      </p:sp>
    </p:spTree>
    <p:extLst>
      <p:ext uri="{BB962C8B-B14F-4D97-AF65-F5344CB8AC3E}">
        <p14:creationId xmlns:p14="http://schemas.microsoft.com/office/powerpoint/2010/main" val="348252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C8508-3F76-3F7E-123A-19723CF7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25" y="1340460"/>
            <a:ext cx="10515600" cy="417707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Afin de faire profiter de cet ART à l’ensemble des élèves du Collège, nous nous appuyons sur de nombreux partenaires.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9F9D29-28A9-BFBC-C1E9-1407AE51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967046"/>
            <a:ext cx="9097596" cy="122604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01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C3964-AF1D-E83A-6887-55AB0976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799"/>
            <a:ext cx="9729788" cy="2185989"/>
          </a:xfrm>
        </p:spPr>
        <p:txBody>
          <a:bodyPr>
            <a:noAutofit/>
          </a:bodyPr>
          <a:lstStyle/>
          <a:p>
            <a:pPr algn="ctr"/>
            <a:r>
              <a:rPr lang="fr-FR" sz="6000" dirty="0"/>
              <a:t>Le Théâtre Nouvelle Génération de Vaise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71F6F11-AE90-C206-08E0-757364641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750" y="3314700"/>
            <a:ext cx="2882900" cy="1524000"/>
          </a:xfrm>
        </p:spPr>
      </p:pic>
    </p:spTree>
    <p:extLst>
      <p:ext uri="{BB962C8B-B14F-4D97-AF65-F5344CB8AC3E}">
        <p14:creationId xmlns:p14="http://schemas.microsoft.com/office/powerpoint/2010/main" val="300963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E28A3-900F-48DE-896F-1B85C0C2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00025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La présence d’une « Loge », prêtée par le TNG en Novembre et Décembre, en libre service au Collège.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466279D-0C8D-854D-CC09-D62C300A36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8775" y="2064523"/>
            <a:ext cx="4467225" cy="4436290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1C153B4-6857-A8F9-53FD-321575C94F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524625" y="2408634"/>
            <a:ext cx="4448175" cy="3336131"/>
          </a:xfrm>
        </p:spPr>
      </p:pic>
    </p:spTree>
    <p:extLst>
      <p:ext uri="{BB962C8B-B14F-4D97-AF65-F5344CB8AC3E}">
        <p14:creationId xmlns:p14="http://schemas.microsoft.com/office/powerpoint/2010/main" val="236594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C8746-A41E-D5F6-6764-64938CC1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401300" cy="92851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Un court extrait d’un exercice de théâtre: l’exercice du « suricate ». </a:t>
            </a:r>
          </a:p>
        </p:txBody>
      </p:sp>
      <p:pic>
        <p:nvPicPr>
          <p:cNvPr id="7" name="20211129_112323.mp4" descr="20211129_112323.mp4">
            <a:hlinkClick r:id="" action="ppaction://media"/>
            <a:extLst>
              <a:ext uri="{FF2B5EF4-FFF2-40B4-BE49-F238E27FC236}">
                <a16:creationId xmlns:a16="http://schemas.microsoft.com/office/drawing/2014/main" id="{86AC4DE1-08C0-788B-D3F0-5F8907F0C8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9263" y="2286000"/>
            <a:ext cx="6365875" cy="3581400"/>
          </a:xfrm>
        </p:spPr>
      </p:pic>
    </p:spTree>
    <p:extLst>
      <p:ext uri="{BB962C8B-B14F-4D97-AF65-F5344CB8AC3E}">
        <p14:creationId xmlns:p14="http://schemas.microsoft.com/office/powerpoint/2010/main" val="86883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7FF0A-54C5-6D7E-DCCF-7D8DCD3D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5763"/>
            <a:ext cx="9601200" cy="1900235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Des ateliers menés par des comédiens auprès d’élèves de 6ème. Le texte: </a:t>
            </a:r>
            <a:r>
              <a:rPr lang="fr-FR" sz="3600" i="1" dirty="0"/>
              <a:t>Le Journal de Grosse Patate</a:t>
            </a:r>
            <a:r>
              <a:rPr lang="fr-FR" sz="3600" dirty="0"/>
              <a:t>, Dominique Richard.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1D5A4B3-B650-135A-2AA1-F424B5DEA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408634"/>
            <a:ext cx="4448175" cy="333613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97D48D1-D723-9F9A-A938-187A2D714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408634"/>
            <a:ext cx="4448175" cy="3336131"/>
          </a:xfrm>
        </p:spPr>
      </p:pic>
    </p:spTree>
    <p:extLst>
      <p:ext uri="{BB962C8B-B14F-4D97-AF65-F5344CB8AC3E}">
        <p14:creationId xmlns:p14="http://schemas.microsoft.com/office/powerpoint/2010/main" val="387991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5BC24-A93A-B9DB-C676-17C680D8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Visite du TNG Vaise et spectacle </a:t>
            </a:r>
            <a:r>
              <a:rPr lang="fr-FR" i="1" dirty="0" err="1"/>
              <a:t>Normalito</a:t>
            </a:r>
            <a:r>
              <a:rPr lang="fr-FR" dirty="0"/>
              <a:t> de Pauline Sales au TNG Ateliers (Presqu’île).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B4F2556-9EC5-FC6C-7161-426172EEFC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02531" y="2921794"/>
            <a:ext cx="4171949" cy="3128962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4E2E80-E4AC-2668-B50C-232E6A019D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Sur le trajet, les Célestins: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709086-14FB-5C05-4CDA-13F7C2FB3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65728" y="3159324"/>
            <a:ext cx="3900487" cy="2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5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F98FF-9278-712C-DFAA-551A6CE3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Un extrait du spectacle. </a:t>
            </a:r>
          </a:p>
        </p:txBody>
      </p:sp>
      <p:pic>
        <p:nvPicPr>
          <p:cNvPr id="4" name="Bande-annonce NORMALITO _ Pauline Sales.mp4" descr="Bande-annonce NORMALITO _ Pauline Sales.mp4">
            <a:hlinkClick r:id="" action="ppaction://media"/>
            <a:extLst>
              <a:ext uri="{FF2B5EF4-FFF2-40B4-BE49-F238E27FC236}">
                <a16:creationId xmlns:a16="http://schemas.microsoft.com/office/drawing/2014/main" id="{42C951D8-2B34-9D4F-9633-C6F2199F09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085" y="1428750"/>
            <a:ext cx="8380539" cy="4713661"/>
          </a:xfrm>
        </p:spPr>
      </p:pic>
    </p:spTree>
    <p:extLst>
      <p:ext uri="{BB962C8B-B14F-4D97-AF65-F5344CB8AC3E}">
        <p14:creationId xmlns:p14="http://schemas.microsoft.com/office/powerpoint/2010/main" val="22469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2925C-B8CC-8A79-701B-F61E2A1B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THEATRE DU POINT DU JOUR (LYON 5)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343968-32C9-F338-DDAB-5F5923005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Projet 4emes et élèves sourds de la SEES Champagnat.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6971D7-1CFC-CA74-5E11-C1BE87264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29000"/>
            <a:ext cx="3543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945"/>
      </p:ext>
    </p:extLst>
  </p:cSld>
  <p:clrMapOvr>
    <a:masterClrMapping/>
  </p:clrMapOvr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{4B5F460C-DA82-4840-9F45-558762B5F724}tf10001072</Template>
  <TotalTime>71</TotalTime>
  <Words>287</Words>
  <Application>Microsoft Macintosh PowerPoint</Application>
  <PresentationFormat>Grand écran</PresentationFormat>
  <Paragraphs>27</Paragraphs>
  <Slides>19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Franklin Gothic Book</vt:lpstr>
      <vt:lpstr>Cadrage</vt:lpstr>
      <vt:lpstr>Au Collège Charcot, on aime le Théâtre !</vt:lpstr>
      <vt:lpstr>Afin de faire profiter de cet ART à l’ensemble des élèves du Collège, nous nous appuyons sur de nombreux partenaires. </vt:lpstr>
      <vt:lpstr>Le Théâtre Nouvelle Génération de Vaise</vt:lpstr>
      <vt:lpstr>La présence d’une « Loge », prêtée par le TNG en Novembre et Décembre, en libre service au Collège. </vt:lpstr>
      <vt:lpstr>Un court extrait d’un exercice de théâtre: l’exercice du « suricate ». </vt:lpstr>
      <vt:lpstr>Des ateliers menés par des comédiens auprès d’élèves de 6ème. Le texte: Le Journal de Grosse Patate, Dominique Richard. </vt:lpstr>
      <vt:lpstr>Visite du TNG Vaise et spectacle Normalito de Pauline Sales au TNG Ateliers (Presqu’île).</vt:lpstr>
      <vt:lpstr>Un extrait du spectacle. </vt:lpstr>
      <vt:lpstr>Le THEATRE DU POINT DU JOUR (LYON 5) </vt:lpstr>
      <vt:lpstr>Ateliers et spectacle Helen K de Elsa Imbert</vt:lpstr>
      <vt:lpstr>Un extrait du spectacle. </vt:lpstr>
      <vt:lpstr>La visite du Théâtre du Point du jour est à venir. </vt:lpstr>
      <vt:lpstr>Un travail d’ampleur avec un partenaire extérieur.</vt:lpstr>
      <vt:lpstr>Toutes les 6emes ont eu des heures d’atelier en demi classe avec Muriel Coadou, autour du texte de Normalito. </vt:lpstr>
      <vt:lpstr>Une expérience de la pratique et une découverte du texte du spectacle. </vt:lpstr>
      <vt:lpstr>Un spectacle: Frida Kahlo, Esquisse de ma vie, compagnie novecento</vt:lpstr>
      <vt:lpstr>Toutes les classes de 3ème générale ont assisté au spectacle en lien avec un sujet d’étude (autobiographie, autoportrait),  spectacle financé par le Pass Culture. </vt:lpstr>
      <vt:lpstr>Un extrait du spectacle.</vt:lpstr>
      <vt:lpstr>VIVEMENT LA SAISON 2022-2023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 Collège Charcot, on aime le Théâtre</dc:title>
  <dc:creator>aurore Biyong</dc:creator>
  <cp:lastModifiedBy>aurore Biyong</cp:lastModifiedBy>
  <cp:revision>15</cp:revision>
  <dcterms:created xsi:type="dcterms:W3CDTF">2022-05-20T15:43:09Z</dcterms:created>
  <dcterms:modified xsi:type="dcterms:W3CDTF">2022-05-20T17:03:46Z</dcterms:modified>
</cp:coreProperties>
</file>