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8" r:id="rId2"/>
    <p:sldId id="38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16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33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9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0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29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82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9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04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00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53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D332-E63B-4A21-829C-7A4CC1A1C3D1}" type="datetimeFigureOut">
              <a:rPr lang="fr-FR" smtClean="0"/>
              <a:pPr/>
              <a:t>01/04/2021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642B-A38E-494C-8597-BAE76434238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41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yHCEZpWhrA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516" y="1078841"/>
            <a:ext cx="6344938" cy="492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2DF92B8-AA23-4BC0-9E47-88247E06AC84}"/>
              </a:ext>
            </a:extLst>
          </p:cNvPr>
          <p:cNvSpPr txBox="1"/>
          <p:nvPr/>
        </p:nvSpPr>
        <p:spPr>
          <a:xfrm>
            <a:off x="15233" y="-70228"/>
            <a:ext cx="8163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B/ Habiter un espace agricole aux Etats-Unis: La pratique d’une agriculture intensive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B8ECBC-DA55-4528-8330-92E02286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" y="0"/>
            <a:ext cx="6372200" cy="4653557"/>
          </a:xfrm>
          <a:prstGeom prst="rect">
            <a:avLst/>
          </a:prstGeom>
        </p:spPr>
      </p:pic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694CF430-AB4C-444A-806F-BF0853185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7" y="319549"/>
            <a:ext cx="2143125" cy="21431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9334E80-FE1C-4C45-A968-B3CEA6FBF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5" y="4623182"/>
            <a:ext cx="3966972" cy="22348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6AD6189-DE81-4583-837A-817F532291BB}"/>
              </a:ext>
            </a:extLst>
          </p:cNvPr>
          <p:cNvSpPr txBox="1"/>
          <p:nvPr/>
        </p:nvSpPr>
        <p:spPr>
          <a:xfrm>
            <a:off x="6766557" y="2690037"/>
            <a:ext cx="1463043" cy="62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28544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14</Words>
  <Application>Microsoft Office PowerPoint</Application>
  <PresentationFormat>Affichage à l'écran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Roussel</dc:creator>
  <cp:lastModifiedBy>frederic Roussel</cp:lastModifiedBy>
  <cp:revision>2</cp:revision>
  <dcterms:created xsi:type="dcterms:W3CDTF">2021-03-31T22:32:12Z</dcterms:created>
  <dcterms:modified xsi:type="dcterms:W3CDTF">2021-03-31T22:47:48Z</dcterms:modified>
</cp:coreProperties>
</file>